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72" r:id="rId13"/>
    <p:sldId id="274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4" userDrawn="1">
          <p15:clr>
            <a:srgbClr val="A4A3A4"/>
          </p15:clr>
        </p15:guide>
        <p15:guide id="4" orient="horz" pos="1071" userDrawn="1">
          <p15:clr>
            <a:srgbClr val="A4A3A4"/>
          </p15:clr>
        </p15:guide>
        <p15:guide id="5" pos="268" userDrawn="1">
          <p15:clr>
            <a:srgbClr val="A4A3A4"/>
          </p15:clr>
        </p15:guide>
        <p15:guide id="6" pos="54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WELL, Karyn" initials="MK" lastIdx="1" clrIdx="0"/>
  <p:cmAuthor id="1" name="STOELEN, Valerie" initials="SV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2F06"/>
    <a:srgbClr val="FF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75" autoAdjust="0"/>
  </p:normalViewPr>
  <p:slideViewPr>
    <p:cSldViewPr>
      <p:cViewPr varScale="1">
        <p:scale>
          <a:sx n="104" d="100"/>
          <a:sy n="104" d="100"/>
        </p:scale>
        <p:origin x="1746" y="150"/>
      </p:cViewPr>
      <p:guideLst>
        <p:guide orient="horz" pos="2160"/>
        <p:guide pos="2880"/>
        <p:guide orient="horz" pos="164"/>
        <p:guide orient="horz" pos="1071"/>
        <p:guide pos="268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AC66DD4-67D3-4A97-B990-A3201E791317}" type="datetimeFigureOut">
              <a:rPr lang="en-AU"/>
              <a:pPr>
                <a:defRPr/>
              </a:pPr>
              <a:t>11/11/2020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B2B93E2-6691-447D-BD3E-FC2EA728EBE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5903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4DD4B3-5FB6-41F7-B4A4-DD62020EE634}" type="slidenum">
              <a:rPr lang="en-A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A4011A7-E825-4B78-81C8-C8CD2B186728}" type="datetimeFigureOut">
              <a:rPr lang="en-AU"/>
              <a:pPr>
                <a:defRPr/>
              </a:pPr>
              <a:t>11/11/2020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2DB2EF-980D-4EC8-89F9-570D077A864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8442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8BB6D01-4DB1-4818-9850-17EA7B57EA4C}" type="datetimeFigureOut">
              <a:rPr lang="en-AU"/>
              <a:pPr>
                <a:defRPr/>
              </a:pPr>
              <a:t>11/11/2020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C6225EE-67A0-4D6A-BE02-D893842432E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681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8895917-A0C3-4116-8528-FF46FD610FAC}" type="datetimeFigureOut">
              <a:rPr lang="en-AU"/>
              <a:pPr>
                <a:defRPr/>
              </a:pPr>
              <a:t>11/11/2020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877A28-9ADB-4287-9BAA-E9E8FE0C689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7655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789D47D-417D-40CF-927E-4C8C63C23551}" type="datetimeFigureOut">
              <a:rPr lang="en-AU"/>
              <a:pPr>
                <a:defRPr/>
              </a:pPr>
              <a:t>11/11/2020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1FA3FAD-691A-4823-9159-4C89022FE99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565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19C7A05-1944-4E7B-B5F5-4C1B8AD9FFAD}" type="datetimeFigureOut">
              <a:rPr lang="en-AU"/>
              <a:pPr>
                <a:defRPr/>
              </a:pPr>
              <a:t>11/11/2020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937C0D8-5A75-4148-9AC8-A4F8983CE71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9164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4E68143-D924-49C4-93FF-DD72D1684CDC}" type="datetimeFigureOut">
              <a:rPr lang="en-AU"/>
              <a:pPr>
                <a:defRPr/>
              </a:pPr>
              <a:t>11/11/2020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AC13C43-5721-48FB-8E97-E3C1BCCE1D5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5741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70C3356-B105-4664-B05B-3C12D0737CC7}" type="datetimeFigureOut">
              <a:rPr lang="en-AU"/>
              <a:pPr>
                <a:defRPr/>
              </a:pPr>
              <a:t>11/11/2020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4F2A69-88A5-4636-B173-F739CE09E76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6132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FD6A02D-2C79-404E-97D4-7DB39F1C8EBC}" type="datetimeFigureOut">
              <a:rPr lang="en-AU"/>
              <a:pPr>
                <a:defRPr/>
              </a:pPr>
              <a:t>11/11/2020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8DEDF93-E3C9-41DD-8067-74DBFA66054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395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D0C1CC5-3C03-44A2-8958-64AD9CC44941}" type="datetimeFigureOut">
              <a:rPr lang="en-AU"/>
              <a:pPr>
                <a:defRPr/>
              </a:pPr>
              <a:t>11/11/2020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268B870-2CB3-4F4D-8024-DE327632D2C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0084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CFE4A0A-251B-4B42-BBE6-6271580BC13E}" type="datetimeFigureOut">
              <a:rPr lang="en-AU"/>
              <a:pPr>
                <a:defRPr/>
              </a:pPr>
              <a:t>11/11/2020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DE76FE-A309-4255-A60A-0341AC4AD51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949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9E7782F-81E5-42E3-BF36-254C5F34548D}" type="datetimeFigureOut">
              <a:rPr lang="en-AU"/>
              <a:pPr>
                <a:defRPr/>
              </a:pPr>
              <a:t>11/11/2020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CBC136F-1A3E-47A7-8669-83237A287EE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3450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70401" y="6486549"/>
            <a:ext cx="1940280" cy="289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Aft>
                <a:spcPts val="100"/>
              </a:spcAft>
            </a:pPr>
            <a:r>
              <a:rPr lang="en-US" sz="600" b="1" i="0" u="none" strike="noStrike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C2C Independent Learning Materials</a:t>
            </a:r>
          </a:p>
          <a:p>
            <a:pPr algn="l" rtl="0">
              <a:spcAft>
                <a:spcPts val="100"/>
              </a:spcAft>
            </a:pPr>
            <a:r>
              <a:rPr lang="en-US" sz="600" b="0" i="0" u="none" strike="noStrike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Sci_Y1_U4_ILM16_SS_WelcomeLightSoundEx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653" y="6514153"/>
            <a:ext cx="1347132" cy="234613"/>
          </a:xfrm>
          <a:prstGeom prst="rect">
            <a:avLst/>
          </a:prstGeom>
          <a:effectLst/>
        </p:spPr>
      </p:pic>
      <p:sp>
        <p:nvSpPr>
          <p:cNvPr id="7" name="Rectangle 6"/>
          <p:cNvSpPr/>
          <p:nvPr userDrawn="1"/>
        </p:nvSpPr>
        <p:spPr>
          <a:xfrm>
            <a:off x="3650755" y="6486549"/>
            <a:ext cx="1940280" cy="289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Aft>
                <a:spcPts val="100"/>
              </a:spcAft>
            </a:pPr>
            <a:r>
              <a:rPr lang="en-US" sz="600" b="0" i="0" u="none" strike="noStrike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© The State of Queensland</a:t>
            </a:r>
          </a:p>
          <a:p>
            <a:pPr algn="ctr" rtl="0">
              <a:spcAft>
                <a:spcPts val="100"/>
              </a:spcAft>
            </a:pPr>
            <a:r>
              <a:rPr lang="en-US" sz="600" b="0" i="0" u="none" strike="noStrike" kern="1200" baseline="0" dirty="0" smtClean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(Department of Education and Training) 2016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2555776" y="6309320"/>
            <a:ext cx="38810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A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Fireworks source: http</a:t>
            </a:r>
            <a:r>
              <a:rPr lang="en-A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://www.morguefile.com/archive/display/170731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476672"/>
            <a:ext cx="8064896" cy="1754326"/>
          </a:xfrm>
          <a:prstGeom prst="rect">
            <a:avLst/>
          </a:prstGeom>
          <a:solidFill>
            <a:srgbClr val="C00000"/>
          </a:solidFill>
          <a:effectLst>
            <a:glow rad="889000">
              <a:srgbClr val="FE2F06">
                <a:alpha val="22000"/>
              </a:srgbClr>
            </a:glow>
            <a:outerShdw blurRad="228600" dist="177800" dir="5400000" sx="95000" sy="95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to my light and sound extravaganza!</a:t>
            </a:r>
            <a:endParaRPr lang="en-AU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25450" y="274638"/>
            <a:ext cx="8261350" cy="1425575"/>
          </a:xfrm>
          <a:solidFill>
            <a:srgbClr val="C00000"/>
          </a:solidFill>
        </p:spPr>
        <p:txBody>
          <a:bodyPr anchor="ctr"/>
          <a:lstStyle/>
          <a:p>
            <a:r>
              <a:rPr lang="en-A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investigated the purpose of light and sound in toys and instruments. 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3827463" cy="39925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Insert student photo/s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1999" y="2060848"/>
            <a:ext cx="4103689" cy="4210050"/>
          </a:xfrm>
        </p:spPr>
        <p:txBody>
          <a:bodyPr/>
          <a:lstStyle/>
          <a:p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25450" y="274638"/>
            <a:ext cx="8261350" cy="1425575"/>
          </a:xfrm>
          <a:solidFill>
            <a:srgbClr val="FFC000"/>
          </a:solidFill>
        </p:spPr>
        <p:txBody>
          <a:bodyPr lIns="540000" rIns="540000" anchor="ctr"/>
          <a:lstStyle/>
          <a:p>
            <a: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 constructed objects which produce light and/or sound. 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3827463" cy="39925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Insert student photo/s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1999" y="2060848"/>
            <a:ext cx="4103689" cy="4210050"/>
          </a:xfrm>
        </p:spPr>
        <p:txBody>
          <a:bodyPr/>
          <a:lstStyle/>
          <a:p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25450" y="274638"/>
            <a:ext cx="8261350" cy="1425575"/>
          </a:xfrm>
          <a:solidFill>
            <a:srgbClr val="FF6600"/>
          </a:solidFill>
        </p:spPr>
        <p:txBody>
          <a:bodyPr anchor="ctr"/>
          <a:lstStyle/>
          <a:p>
            <a: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 planned and created effects to make a story more exciting.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3827463" cy="39925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Insert student photo/s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1999" y="2060848"/>
            <a:ext cx="4103689" cy="4210050"/>
          </a:xfrm>
        </p:spPr>
        <p:txBody>
          <a:bodyPr/>
          <a:lstStyle/>
          <a:p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754326"/>
          </a:xfrm>
          <a:solidFill>
            <a:srgbClr val="C00000"/>
          </a:solidFill>
          <a:effectLst>
            <a:glow rad="889000">
              <a:srgbClr val="FE2F06">
                <a:alpha val="22000"/>
              </a:srgbClr>
            </a:glow>
            <a:outerShdw blurRad="228600" dist="177800" dir="5400000" sx="95000" sy="95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We are now going to perform the story with our very own light-and-sound effects. </a:t>
            </a:r>
            <a:br>
              <a:rPr lang="en-A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</a:br>
            <a:r>
              <a:rPr lang="en-A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We hope you enjoy the show.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627784" y="6194094"/>
            <a:ext cx="388101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AU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Fireworks source: http</a:t>
            </a:r>
            <a:r>
              <a:rPr lang="en-AU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://www.morguefile.com/archive/display/170731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4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r>
              <a:rPr lang="en-AU" sz="54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learning in science</a:t>
            </a:r>
          </a:p>
        </p:txBody>
      </p:sp>
      <p:sp>
        <p:nvSpPr>
          <p:cNvPr id="14339" name="Content Placeholder 15"/>
          <p:cNvSpPr>
            <a:spLocks noGrp="1"/>
          </p:cNvSpPr>
          <p:nvPr>
            <p:ph idx="1"/>
          </p:nvPr>
        </p:nvSpPr>
        <p:spPr>
          <a:xfrm>
            <a:off x="437021" y="1509414"/>
            <a:ext cx="8280000" cy="1440000"/>
          </a:xfrm>
          <a:solidFill>
            <a:srgbClr val="FFC000"/>
          </a:solidFill>
        </p:spPr>
        <p:txBody>
          <a:bodyPr lIns="540000" rIns="540000" anchor="ctr"/>
          <a:lstStyle/>
          <a:p>
            <a:pPr marL="0" indent="0" algn="ctr">
              <a:buFont typeface="Arial" charset="0"/>
              <a:buNone/>
            </a:pP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In science, we have been learning about light and sound.  </a:t>
            </a:r>
          </a:p>
        </p:txBody>
      </p:sp>
      <p:sp>
        <p:nvSpPr>
          <p:cNvPr id="17" name="Content Placeholder 15"/>
          <p:cNvSpPr txBox="1">
            <a:spLocks/>
          </p:cNvSpPr>
          <p:nvPr/>
        </p:nvSpPr>
        <p:spPr bwMode="auto">
          <a:xfrm>
            <a:off x="437021" y="3081258"/>
            <a:ext cx="8280000" cy="143986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0" rIns="540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In all </a:t>
            </a:r>
            <a: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of our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science </a:t>
            </a:r>
            <a: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lessons,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we observe with our senses.  </a:t>
            </a:r>
          </a:p>
        </p:txBody>
      </p:sp>
      <p:sp>
        <p:nvSpPr>
          <p:cNvPr id="18" name="Content Placeholder 15"/>
          <p:cNvSpPr txBox="1">
            <a:spLocks/>
          </p:cNvSpPr>
          <p:nvPr/>
        </p:nvSpPr>
        <p:spPr bwMode="auto">
          <a:xfrm>
            <a:off x="437021" y="4652963"/>
            <a:ext cx="8280000" cy="1439862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0" rIns="540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We also investigate, share ideas </a:t>
            </a:r>
            <a:endParaRPr lang="en-A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buFont typeface="Arial" charset="0"/>
              <a:buNone/>
            </a:pPr>
            <a: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AU" sz="3200" dirty="0">
                <a:latin typeface="Arial" panose="020B0604020202020204" pitchFamily="34" charset="0"/>
                <a:cs typeface="Arial" panose="020B0604020202020204" pitchFamily="34" charset="0"/>
              </a:rPr>
              <a:t>record.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31999" y="260350"/>
            <a:ext cx="8280000" cy="1440000"/>
          </a:xfrm>
          <a:solidFill>
            <a:srgbClr val="FFC000"/>
          </a:solidFill>
        </p:spPr>
        <p:txBody>
          <a:bodyPr lIns="540000" rIns="540000" anchor="ctr"/>
          <a:lstStyle/>
          <a:p>
            <a: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 observed objects that produce light and sound.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3898900" cy="4210050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Insert student photo/s</a:t>
            </a:r>
          </a:p>
        </p:txBody>
      </p:sp>
      <p:sp>
        <p:nvSpPr>
          <p:cNvPr id="15364" name="Content Placeholder 3"/>
          <p:cNvSpPr>
            <a:spLocks noGrp="1"/>
          </p:cNvSpPr>
          <p:nvPr>
            <p:ph sz="half" idx="2"/>
          </p:nvPr>
        </p:nvSpPr>
        <p:spPr>
          <a:xfrm>
            <a:off x="4571999" y="2060848"/>
            <a:ext cx="4103689" cy="4210050"/>
          </a:xfrm>
        </p:spPr>
        <p:txBody>
          <a:bodyPr/>
          <a:lstStyle/>
          <a:p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25450" y="260648"/>
            <a:ext cx="8250238" cy="1439565"/>
          </a:xfrm>
          <a:solidFill>
            <a:srgbClr val="FF6600"/>
          </a:solidFill>
        </p:spPr>
        <p:txBody>
          <a:bodyPr lIns="540000" rIns="540000" anchor="ctr"/>
          <a:lstStyle/>
          <a:p>
            <a: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 learned that light comes from a variety of sources, including the sun. 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3827463" cy="39925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Insert student photo/s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1999" y="2060848"/>
            <a:ext cx="4103689" cy="4210050"/>
          </a:xfrm>
        </p:spPr>
        <p:txBody>
          <a:bodyPr/>
          <a:lstStyle/>
          <a:p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25450" y="274638"/>
            <a:ext cx="8261350" cy="1425575"/>
          </a:xfrm>
          <a:solidFill>
            <a:srgbClr val="C00000"/>
          </a:solidFill>
        </p:spPr>
        <p:txBody>
          <a:bodyPr lIns="540000" rIns="540000" anchor="ctr"/>
          <a:lstStyle/>
          <a:p>
            <a:r>
              <a:rPr lang="en-A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observed many different ways that we use light in our world. 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3827463" cy="39925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Insert student photo/s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1999" y="2060848"/>
            <a:ext cx="4103689" cy="4210050"/>
          </a:xfrm>
        </p:spPr>
        <p:txBody>
          <a:bodyPr/>
          <a:lstStyle/>
          <a:p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  <a:solidFill>
            <a:srgbClr val="FFC000"/>
          </a:solidFill>
        </p:spPr>
        <p:txBody>
          <a:bodyPr anchor="ctr"/>
          <a:lstStyle/>
          <a:p>
            <a: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 investigated light, including the brightness and colour of light effects. </a:t>
            </a:r>
          </a:p>
        </p:txBody>
      </p:sp>
      <p:sp>
        <p:nvSpPr>
          <p:cNvPr id="18435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3827463" cy="39925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Insert student photo/s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1999" y="2060848"/>
            <a:ext cx="4103689" cy="4210050"/>
          </a:xfrm>
        </p:spPr>
        <p:txBody>
          <a:bodyPr/>
          <a:lstStyle/>
          <a:p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25450" y="274638"/>
            <a:ext cx="8261350" cy="1425575"/>
          </a:xfrm>
          <a:solidFill>
            <a:srgbClr val="FF6600"/>
          </a:solidFill>
        </p:spPr>
        <p:txBody>
          <a:bodyPr anchor="ctr"/>
          <a:lstStyle/>
          <a:p>
            <a: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 observed sounds and how they are helpful in everyday life. 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57200" y="1988840"/>
            <a:ext cx="3827463" cy="39925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AU" smtClean="0">
                <a:solidFill>
                  <a:schemeClr val="bg1"/>
                </a:solidFill>
              </a:rPr>
              <a:t>Insert student photo/s</a:t>
            </a:r>
            <a:endParaRPr lang="en-AU" dirty="0" smtClean="0">
              <a:solidFill>
                <a:schemeClr val="bg1"/>
              </a:solidFill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71999" y="2060848"/>
            <a:ext cx="4103689" cy="4210050"/>
          </a:xfrm>
        </p:spPr>
        <p:txBody>
          <a:bodyPr/>
          <a:lstStyle/>
          <a:p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25450" y="274638"/>
            <a:ext cx="8261350" cy="1425575"/>
          </a:xfrm>
          <a:solidFill>
            <a:srgbClr val="C00000"/>
          </a:solidFill>
        </p:spPr>
        <p:txBody>
          <a:bodyPr anchor="ctr"/>
          <a:lstStyle/>
          <a:p>
            <a:r>
              <a:rPr lang="en-A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investigated making and changing sounds with instruments and objects. 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3827463" cy="39925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Insert student photo/s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1999" y="2132856"/>
            <a:ext cx="4114801" cy="4210050"/>
          </a:xfrm>
        </p:spPr>
        <p:txBody>
          <a:bodyPr/>
          <a:lstStyle/>
          <a:p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25450" y="274638"/>
            <a:ext cx="8261350" cy="1425575"/>
          </a:xfrm>
          <a:solidFill>
            <a:srgbClr val="FFC000"/>
          </a:solidFill>
        </p:spPr>
        <p:txBody>
          <a:bodyPr lIns="900000" rIns="900000" anchor="ctr"/>
          <a:lstStyle/>
          <a:p>
            <a: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We learned about pitch </a:t>
            </a:r>
            <a:b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and volume in sound. 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3827463" cy="3992563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Insert student photo/s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1999" y="2060848"/>
            <a:ext cx="4103689" cy="4210050"/>
          </a:xfrm>
        </p:spPr>
        <p:txBody>
          <a:bodyPr/>
          <a:lstStyle/>
          <a:p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2C blank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C2C blank powerpoint template</Template>
  <TotalTime>360</TotalTime>
  <Words>229</Words>
  <Application>Microsoft Office PowerPoint</Application>
  <PresentationFormat>On-screen Show (4:3)</PresentationFormat>
  <Paragraphs>30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Aharoni</vt:lpstr>
      <vt:lpstr>Arial</vt:lpstr>
      <vt:lpstr>Berlin Sans FB</vt:lpstr>
      <vt:lpstr>Calibri</vt:lpstr>
      <vt:lpstr>C2C blank powerpoint template</vt:lpstr>
      <vt:lpstr>PowerPoint Presentation</vt:lpstr>
      <vt:lpstr>Our learning in science</vt:lpstr>
      <vt:lpstr>We observed objects that produce light and sound.</vt:lpstr>
      <vt:lpstr>We learned that light comes from a variety of sources, including the sun. </vt:lpstr>
      <vt:lpstr>We observed many different ways that we use light in our world. </vt:lpstr>
      <vt:lpstr>We investigated light, including the brightness and colour of light effects. </vt:lpstr>
      <vt:lpstr>We observed sounds and how they are helpful in everyday life. </vt:lpstr>
      <vt:lpstr>We investigated making and changing sounds with instruments and objects. </vt:lpstr>
      <vt:lpstr>We learned about pitch  and volume in sound. </vt:lpstr>
      <vt:lpstr>We investigated the purpose of light and sound in toys and instruments. </vt:lpstr>
      <vt:lpstr>We constructed objects which produce light and/or sound. </vt:lpstr>
      <vt:lpstr>We planned and created effects to make a story more exciting.</vt:lpstr>
      <vt:lpstr>We are now going to perform the story with our very own light-and-sound effects.  We hope you enjoy the show.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LAWRANCE, Mel</dc:creator>
  <cp:lastModifiedBy>LANGDALE, Susann</cp:lastModifiedBy>
  <cp:revision>49</cp:revision>
  <dcterms:created xsi:type="dcterms:W3CDTF">2012-11-15T21:57:46Z</dcterms:created>
  <dcterms:modified xsi:type="dcterms:W3CDTF">2020-11-11T01:20:21Z</dcterms:modified>
</cp:coreProperties>
</file>