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0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WELL, Karyn" initials="M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050"/>
    <a:srgbClr val="422601"/>
    <a:srgbClr val="391100"/>
    <a:srgbClr val="66CCFF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7" autoAdjust="0"/>
    <p:restoredTop sz="99636" autoAdjust="0"/>
  </p:normalViewPr>
  <p:slideViewPr>
    <p:cSldViewPr>
      <p:cViewPr varScale="1">
        <p:scale>
          <a:sx n="88" d="100"/>
          <a:sy n="88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441A-51BE-4165-8E1A-B0DFBBA158D1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CD570-7A19-4784-B4E4-B49773B3642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00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792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4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93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4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47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0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29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6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1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102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28/08/2020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446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10" name="Picture 9" descr="DET201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594" y="6618942"/>
            <a:ext cx="1551641" cy="1837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Sci_YP_U1_SS_PhotosFromTheFarm</a:t>
            </a:r>
          </a:p>
        </p:txBody>
      </p:sp>
      <p:pic>
        <p:nvPicPr>
          <p:cNvPr id="12" name="Picture 11" descr="C2CIcon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  <p:pic>
        <p:nvPicPr>
          <p:cNvPr id="14" name="Picture 13" descr="Qld-CoA-1LS-S-mono-webTRANS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964" y="6575577"/>
            <a:ext cx="1313166" cy="2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4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66271" cy="1584176"/>
          </a:xfrm>
          <a:solidFill>
            <a:srgbClr val="66CCFF"/>
          </a:solidFill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AU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</a:t>
            </a:r>
            <a:r>
              <a:rPr lang="en-AU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AU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</a:t>
            </a:r>
            <a:br>
              <a:rPr lang="en-AU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by Gumnut</a:t>
            </a:r>
            <a:endParaRPr lang="en-AU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6400800" cy="1008112"/>
          </a:xfrm>
        </p:spPr>
        <p:txBody>
          <a:bodyPr/>
          <a:lstStyle/>
          <a:p>
            <a:r>
              <a:rPr lang="en-AU" sz="4000" dirty="0">
                <a:solidFill>
                  <a:schemeClr val="bg1"/>
                </a:solidFill>
                <a:latin typeface="QBeginners" pitchFamily="2" charset="0"/>
              </a:rPr>
              <a:t>Sent by Gumnut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" t="10757" r="1639" b="12682"/>
          <a:stretch/>
        </p:blipFill>
        <p:spPr>
          <a:xfrm>
            <a:off x="244460" y="1839784"/>
            <a:ext cx="8671050" cy="45757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9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927" y="1772816"/>
            <a:ext cx="2996190" cy="37444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3034680" cy="227601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solidFill>
            <a:srgbClr val="7BBD31"/>
          </a:solidFill>
        </p:spPr>
        <p:txBody>
          <a:bodyPr>
            <a:noAutofit/>
          </a:bodyPr>
          <a:lstStyle/>
          <a:p>
            <a:r>
              <a:rPr lang="en-AU" sz="3200" dirty="0" smtClean="0">
                <a:latin typeface="Arial"/>
                <a:cs typeface="Arial"/>
              </a:rPr>
              <a:t>When their needs are met, the farm animals and plants help to meet our needs.</a:t>
            </a:r>
            <a:endParaRPr lang="en-AU" sz="32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844" y="1772816"/>
            <a:ext cx="2497496" cy="37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01008"/>
            <a:ext cx="3024336" cy="20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3968" y="380242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 smtClean="0">
                <a:latin typeface="Arial"/>
                <a:cs typeface="Arial"/>
              </a:rPr>
              <a:t>There are many types of farms all around </a:t>
            </a:r>
            <a:br>
              <a:rPr lang="en-AU" sz="3200" dirty="0" smtClean="0">
                <a:latin typeface="Arial"/>
                <a:cs typeface="Arial"/>
              </a:rPr>
            </a:br>
            <a:r>
              <a:rPr lang="en-AU" sz="3200" dirty="0" smtClean="0">
                <a:latin typeface="Arial"/>
                <a:cs typeface="Arial"/>
              </a:rPr>
              <a:t>the world.</a:t>
            </a:r>
            <a:endParaRPr lang="en-AU" sz="3200" dirty="0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682504" cy="491000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2656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6677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>
                <a:latin typeface="+mn-lt"/>
              </a:rPr>
              <a:t>Attributions</a:t>
            </a:r>
            <a:endParaRPr lang="en-AU" sz="3600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ln w="9525" cmpd="sng">
            <a:solidFill>
              <a:schemeClr val="bg1">
                <a:lumMod val="50000"/>
              </a:schemeClr>
            </a:solidFill>
          </a:ln>
        </p:spPr>
        <p:txBody>
          <a:bodyPr lIns="0" tIns="140400">
            <a:noAutofit/>
          </a:bodyPr>
          <a:lstStyle/>
          <a:p>
            <a:pPr marL="468000" indent="-277200">
              <a:buNone/>
            </a:pPr>
            <a:r>
              <a: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2: 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Cow,</a:t>
            </a:r>
            <a:r>
              <a: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www.morguefile.com/portfolio/display/774316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Tractor,</a:t>
            </a:r>
            <a:r>
              <a: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www.morguefile.com/archive/display/190476</a:t>
            </a:r>
            <a:endParaRPr lang="en-A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</a:t>
            </a:r>
            <a:r>
              <a: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horses,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www.morguefile.com/archive/display/47302</a:t>
            </a:r>
            <a:endParaRPr lang="en-AU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Crops,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http://www.morguefile.com/archive/display/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167298</a:t>
            </a:r>
            <a:endParaRPr lang="en-A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r>
              <a: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4: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 with dog,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www.morguefile.com/archive/display/33280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Rice farmer,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http://www.morguefile.com/archive/display/159462 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r>
              <a: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Crops,</a:t>
            </a:r>
            <a:r>
              <a: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www.morguefile.com/archive/display/221825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Piglet</a:t>
            </a:r>
            <a:r>
              <a: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://pixabay.com/en/agriculture-animal-baby-cute-84702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6: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Feeding </a:t>
            </a: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lamb, 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://www.morguefile.com/archive/display/66614 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Chickens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://www.morguefile.com/archive/display/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142956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7: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Irrigation,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www.morguefile.com/archive/display/765936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Chicken drinking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courtesy of: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Narinda </a:t>
            </a:r>
            <a:r>
              <a:rPr lang="en-A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Sandry</a:t>
            </a:r>
            <a:r>
              <a:rPr lang="en-AU" sz="10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with permission.</a:t>
            </a:r>
          </a:p>
          <a:p>
            <a:pPr marL="0" indent="0">
              <a:buNone/>
            </a:pPr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AU" sz="1000" dirty="0">
              <a:solidFill>
                <a:schemeClr val="tx1"/>
              </a:solidFill>
              <a:latin typeface="QBeginners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 lIns="0" tIns="140400">
            <a:noAutofit/>
          </a:bodyPr>
          <a:lstStyle/>
          <a:p>
            <a:pPr marL="468000" indent="-277200">
              <a:buNone/>
            </a:pP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8: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Chicken bus,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www.morguefile.com/archive/display/850238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Pig shelter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ourtesy of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Narinda 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Sandry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with permission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277200">
              <a:buNone/>
            </a:pP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9: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Pig snout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Image courtesy of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: Narinda 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Sandry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with permission. </a:t>
            </a:r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Sunflowers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http://www.morguefile.com/archive/display/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9316</a:t>
            </a:r>
          </a:p>
          <a:p>
            <a:pPr marL="468000" indent="-277200">
              <a:buNone/>
            </a:pP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10: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www.morguefile.com/archive/display/629755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www.morguefile.com/archive/display/838699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A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www.morguefile.com/archive/display/666271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Honey,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http://www.morguefile.com/archive/display/98896 </a:t>
            </a:r>
            <a:endParaRPr lang="en-A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Grain farmer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http://www.morguefile.com/archive/display/149564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468000" indent="-277200">
              <a:lnSpc>
                <a:spcPct val="120000"/>
              </a:lnSpc>
              <a:spcBef>
                <a:spcPts val="0"/>
              </a:spcBef>
            </a:pP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Cattle farmer,  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http://www.morguefile.com/archive/display/164582 </a:t>
            </a:r>
            <a:endParaRPr lang="en-AU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277200">
              <a:buNone/>
            </a:pP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 other images © DETE.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4783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rgbClr val="000000"/>
                </a:solidFill>
                <a:latin typeface="Arial"/>
                <a:cs typeface="Arial"/>
              </a:rPr>
              <a:t>Do you know what a farm is?</a:t>
            </a:r>
            <a:endParaRPr lang="en-A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1268760"/>
            <a:ext cx="6840760" cy="4576094"/>
          </a:xfrm>
          <a:prstGeom prst="rect">
            <a:avLst/>
          </a:prstGeom>
          <a:ln w="6350"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0780">
            <a:off x="1602941" y="1755153"/>
            <a:ext cx="5741231" cy="4196998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2946">
            <a:off x="1687746" y="1951218"/>
            <a:ext cx="5768509" cy="3836284"/>
          </a:xfrm>
          <a:prstGeom prst="rect">
            <a:avLst/>
          </a:prstGeom>
          <a:ln w="6350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72" y="1185495"/>
            <a:ext cx="6426056" cy="4819542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33581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538751"/>
            <a:ext cx="8496944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Arial"/>
                <a:cs typeface="Arial"/>
              </a:rPr>
              <a:t>The plants and animals </a:t>
            </a:r>
            <a:br>
              <a:rPr lang="en-AU" sz="4000" dirty="0" smtClean="0">
                <a:latin typeface="Arial"/>
                <a:cs typeface="Arial"/>
              </a:rPr>
            </a:br>
            <a:r>
              <a:rPr lang="en-AU" sz="4000" dirty="0" smtClean="0">
                <a:latin typeface="Arial"/>
                <a:cs typeface="Arial"/>
              </a:rPr>
              <a:t>then provide the </a:t>
            </a:r>
            <a:br>
              <a:rPr lang="en-AU" sz="4000" dirty="0" smtClean="0">
                <a:latin typeface="Arial"/>
                <a:cs typeface="Arial"/>
              </a:rPr>
            </a:br>
            <a:r>
              <a:rPr lang="en-AU" sz="4000" dirty="0" smtClean="0">
                <a:latin typeface="Arial"/>
                <a:cs typeface="Arial"/>
              </a:rPr>
              <a:t>food which we buy in the shops </a:t>
            </a:r>
            <a:br>
              <a:rPr lang="en-AU" sz="4000" dirty="0" smtClean="0">
                <a:latin typeface="Arial"/>
                <a:cs typeface="Arial"/>
              </a:rPr>
            </a:br>
            <a:r>
              <a:rPr lang="en-AU" sz="4000" dirty="0" smtClean="0">
                <a:latin typeface="Arial"/>
                <a:cs typeface="Arial"/>
              </a:rPr>
              <a:t>and supermarkets.</a:t>
            </a:r>
            <a:endParaRPr lang="en-AU" sz="4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44005"/>
            <a:ext cx="8496944" cy="1384995"/>
          </a:xfrm>
          <a:prstGeom prst="rect">
            <a:avLst/>
          </a:prstGeom>
          <a:solidFill>
            <a:srgbClr val="7BBD31"/>
          </a:solidFill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Arial"/>
                <a:cs typeface="Arial"/>
              </a:rPr>
              <a:t>… </a:t>
            </a:r>
            <a:r>
              <a:rPr lang="en-AU" sz="4000" dirty="0" smtClean="0">
                <a:latin typeface="Arial"/>
                <a:cs typeface="Arial"/>
              </a:rPr>
              <a:t>a </a:t>
            </a:r>
            <a:r>
              <a:rPr lang="en-AU" sz="4000" dirty="0">
                <a:latin typeface="Arial"/>
                <a:cs typeface="Arial"/>
              </a:rPr>
              <a:t>piece of land or water which is used to grow plants or raise animals.</a:t>
            </a:r>
          </a:p>
        </p:txBody>
      </p:sp>
      <p:pic>
        <p:nvPicPr>
          <p:cNvPr id="10" name="Picture 9" descr="His Y8 genericBG long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" t="3995" r="1207" b="5587"/>
          <a:stretch/>
        </p:blipFill>
        <p:spPr>
          <a:xfrm>
            <a:off x="296332" y="162277"/>
            <a:ext cx="8544279" cy="1714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92323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A farm is…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7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31348"/>
            <a:ext cx="3840950" cy="439248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31348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4788024" y="494116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 smtClean="0">
                <a:latin typeface="Arial"/>
                <a:cs typeface="Arial"/>
              </a:rPr>
              <a:t>Farmers are men and women, young and old.</a:t>
            </a:r>
            <a:endParaRPr lang="en-AU" sz="3200" dirty="0">
              <a:latin typeface="Arial"/>
              <a:cs typeface="Arial"/>
            </a:endParaRPr>
          </a:p>
        </p:txBody>
      </p:sp>
      <p:pic>
        <p:nvPicPr>
          <p:cNvPr id="9" name="Picture 8" descr="His Y8 genericBG long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" t="3251" r="1207" b="5586"/>
          <a:stretch/>
        </p:blipFill>
        <p:spPr>
          <a:xfrm>
            <a:off x="303388" y="148167"/>
            <a:ext cx="8537223" cy="1728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92323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Arial"/>
                <a:cs typeface="Arial"/>
              </a:rPr>
              <a:t>Who looks after the farm?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4941168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rial"/>
                <a:cs typeface="Arial"/>
              </a:rPr>
              <a:t>Farmers look after the animals and plants on their farm so they are healthy and grow well.</a:t>
            </a:r>
            <a:endParaRPr lang="en-AU" sz="2800" dirty="0">
              <a:latin typeface="Arial"/>
              <a:cs typeface="Arial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5274559" cy="3024336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916832"/>
            <a:ext cx="2923750" cy="4392488"/>
          </a:xfrm>
        </p:spPr>
      </p:pic>
      <p:pic>
        <p:nvPicPr>
          <p:cNvPr id="7" name="Picture 6" descr="His Y8 genericBG long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" t="3995" r="1368" b="5958"/>
          <a:stretch/>
        </p:blipFill>
        <p:spPr>
          <a:xfrm>
            <a:off x="289278" y="162277"/>
            <a:ext cx="8537222" cy="1707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92323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Arial"/>
                <a:cs typeface="Arial"/>
              </a:rPr>
              <a:t>What do farmers do?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2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570186"/>
          </a:xfrm>
          <a:solidFill>
            <a:srgbClr val="7BBD31"/>
          </a:solidFill>
        </p:spPr>
        <p:txBody>
          <a:bodyPr>
            <a:noAutofit/>
          </a:bodyPr>
          <a:lstStyle/>
          <a:p>
            <a:r>
              <a:rPr lang="en-AU" sz="3600" dirty="0" smtClean="0">
                <a:latin typeface="Arial"/>
                <a:cs typeface="Arial"/>
              </a:rPr>
              <a:t>This means they provide for the needs of </a:t>
            </a:r>
            <a:br>
              <a:rPr lang="en-AU" sz="3600" dirty="0" smtClean="0">
                <a:latin typeface="Arial"/>
                <a:cs typeface="Arial"/>
              </a:rPr>
            </a:br>
            <a:r>
              <a:rPr lang="en-AU" sz="3600" dirty="0" smtClean="0">
                <a:latin typeface="Arial"/>
                <a:cs typeface="Arial"/>
              </a:rPr>
              <a:t>living things on their farm.</a:t>
            </a:r>
            <a:endParaRPr lang="en-AU" sz="3600" dirty="0">
              <a:latin typeface="Arial"/>
              <a:cs typeface="Arial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42526"/>
            <a:ext cx="2298375" cy="3456000"/>
          </a:xfrm>
        </p:spPr>
      </p:pic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942526"/>
            <a:ext cx="3641201" cy="3456384"/>
          </a:xfrm>
        </p:spPr>
      </p:pic>
      <p:sp>
        <p:nvSpPr>
          <p:cNvPr id="8" name="TextBox 7"/>
          <p:cNvSpPr txBox="1"/>
          <p:nvPr/>
        </p:nvSpPr>
        <p:spPr>
          <a:xfrm>
            <a:off x="6372200" y="1942526"/>
            <a:ext cx="2520280" cy="76944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latin typeface="Arial"/>
                <a:cs typeface="Arial"/>
              </a:rPr>
              <a:t>Food </a:t>
            </a:r>
            <a:endParaRPr lang="en-AU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3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54" y="332656"/>
            <a:ext cx="8570426" cy="388843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7252">
            <a:off x="816549" y="3332098"/>
            <a:ext cx="3740380" cy="2501490"/>
          </a:xfrm>
        </p:spPr>
      </p:pic>
      <p:sp>
        <p:nvSpPr>
          <p:cNvPr id="5" name="TextBox 4"/>
          <p:cNvSpPr txBox="1"/>
          <p:nvPr/>
        </p:nvSpPr>
        <p:spPr>
          <a:xfrm>
            <a:off x="5076056" y="4293096"/>
            <a:ext cx="3816424" cy="76944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latin typeface="Arial"/>
                <a:cs typeface="Arial"/>
              </a:rPr>
              <a:t>Water</a:t>
            </a:r>
            <a:endParaRPr lang="en-AU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3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4184"/>
            <a:ext cx="5472608" cy="4104456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04664"/>
            <a:ext cx="4686672" cy="3134350"/>
          </a:xfrm>
        </p:spPr>
      </p:pic>
      <p:sp>
        <p:nvSpPr>
          <p:cNvPr id="5" name="TextBox 4"/>
          <p:cNvSpPr txBox="1"/>
          <p:nvPr/>
        </p:nvSpPr>
        <p:spPr>
          <a:xfrm>
            <a:off x="5940152" y="3646392"/>
            <a:ext cx="2952328" cy="76944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latin typeface="Arial"/>
                <a:cs typeface="Arial"/>
              </a:rPr>
              <a:t>Shelter</a:t>
            </a:r>
            <a:endParaRPr lang="en-AU" sz="4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9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952" y="1412776"/>
            <a:ext cx="6347048" cy="476028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38600" cy="2700933"/>
          </a:xfrm>
        </p:spPr>
      </p:pic>
      <p:sp>
        <p:nvSpPr>
          <p:cNvPr id="10" name="TextBox 9"/>
          <p:cNvSpPr txBox="1"/>
          <p:nvPr/>
        </p:nvSpPr>
        <p:spPr>
          <a:xfrm>
            <a:off x="107504" y="2780928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Arial"/>
                <a:cs typeface="Arial"/>
              </a:rPr>
              <a:t>Of course, </a:t>
            </a:r>
            <a:br>
              <a:rPr lang="en-AU" sz="2800" dirty="0" smtClean="0">
                <a:latin typeface="Arial"/>
                <a:cs typeface="Arial"/>
              </a:rPr>
            </a:br>
            <a:r>
              <a:rPr lang="en-AU" sz="2800" dirty="0" smtClean="0">
                <a:latin typeface="Arial"/>
                <a:cs typeface="Arial"/>
              </a:rPr>
              <a:t>the living things need fresh air,  warmth </a:t>
            </a:r>
            <a:br>
              <a:rPr lang="en-AU" sz="2800" dirty="0" smtClean="0">
                <a:latin typeface="Arial"/>
                <a:cs typeface="Arial"/>
              </a:rPr>
            </a:br>
            <a:r>
              <a:rPr lang="en-AU" sz="2800" dirty="0" smtClean="0">
                <a:latin typeface="Arial"/>
                <a:cs typeface="Arial"/>
              </a:rPr>
              <a:t>and light.</a:t>
            </a:r>
            <a:endParaRPr lang="en-A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6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blank powerpoint template</Template>
  <TotalTime>876</TotalTime>
  <Words>347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QBeginners</vt:lpstr>
      <vt:lpstr>C2C blank powerpoint template</vt:lpstr>
      <vt:lpstr>Photos from the farm Sent by Gumnut</vt:lpstr>
      <vt:lpstr>Do you know what a farm is?</vt:lpstr>
      <vt:lpstr>PowerPoint Presentation</vt:lpstr>
      <vt:lpstr>PowerPoint Presentation</vt:lpstr>
      <vt:lpstr>PowerPoint Presentation</vt:lpstr>
      <vt:lpstr>This means they provide for the needs of  living things on their farm.</vt:lpstr>
      <vt:lpstr>PowerPoint Presentation</vt:lpstr>
      <vt:lpstr>PowerPoint Presentation</vt:lpstr>
      <vt:lpstr>PowerPoint Presentation</vt:lpstr>
      <vt:lpstr>When their needs are met, the farm animals and plants help to meet our needs.</vt:lpstr>
      <vt:lpstr>PowerPoint Presentation</vt:lpstr>
      <vt:lpstr>Attributions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HOBBS, Mellanie</cp:lastModifiedBy>
  <cp:revision>78</cp:revision>
  <dcterms:created xsi:type="dcterms:W3CDTF">2012-11-15T21:57:46Z</dcterms:created>
  <dcterms:modified xsi:type="dcterms:W3CDTF">2020-08-28T00:42:17Z</dcterms:modified>
</cp:coreProperties>
</file>