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8" r:id="rId6"/>
    <p:sldId id="264" r:id="rId7"/>
    <p:sldId id="265" r:id="rId8"/>
    <p:sldId id="266" r:id="rId9"/>
    <p:sldId id="26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05" autoAdjust="0"/>
  </p:normalViewPr>
  <p:slideViewPr>
    <p:cSldViewPr>
      <p:cViewPr>
        <p:scale>
          <a:sx n="200" d="100"/>
          <a:sy n="200" d="100"/>
        </p:scale>
        <p:origin x="-72" y="3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3441A-51BE-4165-8E1A-B0DFBBA158D1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D570-7A19-4784-B4E4-B49773B36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03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42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93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42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72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0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93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82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769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102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46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6691856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Sci_YP_U3_SS_WhereIsRain</a:t>
            </a:r>
            <a:endParaRPr lang="en-US" sz="500" b="0" i="0" u="none" strike="noStrike" kern="1200" baseline="0" dirty="0" smtClean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pic>
        <p:nvPicPr>
          <p:cNvPr id="11" name="Picture 10" descr="C2CIcon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344"/>
            <a:ext cx="424150" cy="184018"/>
          </a:xfrm>
          <a:prstGeom prst="rect">
            <a:avLst/>
          </a:prstGeom>
        </p:spPr>
      </p:pic>
      <p:pic>
        <p:nvPicPr>
          <p:cNvPr id="14" name="Picture 13" descr="C:\Users\hxsch7\AppData\Local\Microsoft\Windows\Temporary Internet Files\Content.Word\DET2016.pn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00" y="6626176"/>
            <a:ext cx="1526400" cy="18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9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94928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en-AU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Illustrations </a:t>
            </a:r>
            <a:r>
              <a:rPr lang="en-AU" sz="1100" dirty="0" smtClean="0">
                <a:solidFill>
                  <a:schemeClr val="bg1"/>
                </a:solidFill>
                <a:latin typeface="Calibri"/>
                <a:cs typeface="Calibri"/>
              </a:rPr>
              <a:t>© DET.  </a:t>
            </a:r>
            <a:r>
              <a:rPr lang="en-AU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Traditional African poem.</a:t>
            </a:r>
            <a:r>
              <a:rPr lang="en-AU" sz="1100" dirty="0"/>
              <a:t/>
            </a:r>
            <a:br>
              <a:rPr lang="en-AU" sz="1100" dirty="0"/>
            </a:br>
            <a:endParaRPr lang="en-A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5483107"/>
          </a:xfrm>
        </p:spPr>
      </p:pic>
    </p:spTree>
    <p:extLst>
      <p:ext uri="{BB962C8B-B14F-4D97-AF65-F5344CB8AC3E}">
        <p14:creationId xmlns:p14="http://schemas.microsoft.com/office/powerpoint/2010/main" val="33581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712967" cy="548310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229200"/>
            <a:ext cx="8712968" cy="1008112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600" dirty="0" smtClean="0">
                <a:latin typeface="QBeginners" pitchFamily="2" charset="0"/>
              </a:rPr>
              <a:t/>
            </a:r>
            <a:br>
              <a:rPr lang="en-AU" sz="3600" dirty="0" smtClean="0">
                <a:latin typeface="QBeginners" pitchFamily="2" charset="0"/>
              </a:rPr>
            </a:br>
            <a:r>
              <a:rPr lang="en-AU" sz="3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giraffe and the elephant went for a walk.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stopped in the shade and started to talk</a:t>
            </a:r>
            <a:r>
              <a:rPr lang="en-AU" sz="3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0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568952" cy="484711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661248"/>
            <a:ext cx="8229600" cy="638944"/>
          </a:xfrm>
        </p:spPr>
        <p:txBody>
          <a:bodyPr>
            <a:noAutofit/>
          </a:bodyPr>
          <a:lstStyle/>
          <a:p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'I wish it would rain,' said the giraffe with a sigh,</a:t>
            </a:r>
            <a:b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'I'm tired of watching the clouds pass us by!'</a:t>
            </a:r>
            <a:b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5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568952" cy="548310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229200"/>
            <a:ext cx="8640960" cy="1008112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200" dirty="0" smtClean="0">
                <a:solidFill>
                  <a:schemeClr val="bg1"/>
                </a:solidFill>
                <a:latin typeface="QBeginners" pitchFamily="2" charset="0"/>
              </a:rPr>
              <a:t/>
            </a:r>
            <a:br>
              <a:rPr lang="en-AU" sz="3200" dirty="0" smtClean="0">
                <a:solidFill>
                  <a:schemeClr val="bg1"/>
                </a:solidFill>
                <a:latin typeface="QBeginners" pitchFamily="2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‘Yes,’ said the elephant, ‘Where is the rain?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wish I could eat fresh green leaves again.’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568952" cy="548310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517232"/>
            <a:ext cx="8568952" cy="648072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200" dirty="0" smtClean="0">
                <a:solidFill>
                  <a:schemeClr val="bg1"/>
                </a:solidFill>
                <a:latin typeface="QBeginners" pitchFamily="2" charset="0"/>
              </a:rPr>
              <a:t/>
            </a:r>
            <a:br>
              <a:rPr lang="en-AU" sz="3200" dirty="0" smtClean="0">
                <a:solidFill>
                  <a:schemeClr val="bg1"/>
                </a:solidFill>
                <a:latin typeface="QBeginners" pitchFamily="2" charset="0"/>
              </a:rPr>
            </a:br>
            <a:r>
              <a:rPr lang="en-AU" sz="3600" dirty="0">
                <a:solidFill>
                  <a:schemeClr val="bg1"/>
                </a:solidFill>
                <a:latin typeface="QBeginners" pitchFamily="2" charset="0"/>
              </a:rPr>
              <a:t>‘</a:t>
            </a: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sun is so hot and the land is so dry.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will the rain fall from the sky?'</a:t>
            </a:r>
          </a:p>
        </p:txBody>
      </p:sp>
    </p:spTree>
    <p:extLst>
      <p:ext uri="{BB962C8B-B14F-4D97-AF65-F5344CB8AC3E}">
        <p14:creationId xmlns:p14="http://schemas.microsoft.com/office/powerpoint/2010/main" val="37834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40960" cy="548310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589240"/>
            <a:ext cx="8640960" cy="864096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200" dirty="0" smtClean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 smtClean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 in the day the sky turned grey.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flying ants flew out to say,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40959" cy="548310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5445224"/>
            <a:ext cx="8640960" cy="864096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'The rain is coming! We smell it in the air!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 the distance, thunder we hear!'</a:t>
            </a:r>
            <a: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40959" cy="548310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5445224"/>
            <a:ext cx="8640960" cy="864096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giraffe and the elephant looked up at the sky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heard the black eagle give forth his cry,</a:t>
            </a:r>
            <a:br>
              <a:rPr lang="en-AU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712968" cy="548310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528" y="5661248"/>
            <a:ext cx="8640960" cy="86409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r>
              <a:rPr lang="en-AU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'The rain has come, the rivers will flow.</a:t>
            </a:r>
            <a:br>
              <a:rPr lang="en-AU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dry season is over, now the green grass will grow!'</a:t>
            </a:r>
            <a: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QBeginners" pitchFamily="2" charset="0"/>
                <a:cs typeface="Arial" pitchFamily="34" charset="0"/>
              </a:rPr>
            </a:b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bf4307b905550ceb0ab55bc4f828e9badd7b4e9"/>
</p:tagLst>
</file>

<file path=ppt/theme/theme1.xml><?xml version="1.0" encoding="utf-8"?>
<a:theme xmlns:a="http://schemas.openxmlformats.org/drawingml/2006/main" name="C2C blank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C2C blank powerpoint template</Template>
  <TotalTime>223</TotalTime>
  <Words>30</Words>
  <Application>Microsoft Office PowerPoint</Application>
  <PresentationFormat>On-screen Show (4:3)</PresentationFormat>
  <Paragraphs>18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C2C blank powerpoint template</vt:lpstr>
      <vt:lpstr>Illustrations © DET.  Traditional African poem. </vt:lpstr>
      <vt:lpstr> The giraffe and the elephant went for a walk. They stopped in the shade and started to talk.  </vt:lpstr>
      <vt:lpstr>'I wish it would rain,' said the giraffe with a sigh, 'I'm tired of watching the clouds pass us by!' </vt:lpstr>
      <vt:lpstr> ‘Yes,’ said the elephant, ‘Where is the rain? I wish I could eat fresh green leaves again.’ </vt:lpstr>
      <vt:lpstr> ‘The sun is so hot and the land is so dry. When will the rain fall from the sky?'</vt:lpstr>
      <vt:lpstr> Later in the day the sky turned grey. The flying ants flew out to say, </vt:lpstr>
      <vt:lpstr> 'The rain is coming! We smell it in the air! And in the distance, thunder we hear!' </vt:lpstr>
      <vt:lpstr> The giraffe and the elephant looked up at the sky and heard the black eagle give forth his cry, </vt:lpstr>
      <vt:lpstr> 'The rain has come, the rivers will flow. The dry season is over, now the green grass will grow!' </vt:lpstr>
    </vt:vector>
  </TitlesOfParts>
  <Company>Queensland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LAWRANCE, Mel</dc:creator>
  <cp:lastModifiedBy>VARGA, Joanna</cp:lastModifiedBy>
  <cp:revision>32</cp:revision>
  <dcterms:created xsi:type="dcterms:W3CDTF">2012-11-15T21:57:46Z</dcterms:created>
  <dcterms:modified xsi:type="dcterms:W3CDTF">2016-11-02T04:55:19Z</dcterms:modified>
</cp:coreProperties>
</file>