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8" r:id="rId3"/>
    <p:sldId id="257" r:id="rId4"/>
    <p:sldId id="258" r:id="rId5"/>
    <p:sldId id="260" r:id="rId6"/>
    <p:sldId id="264" r:id="rId7"/>
    <p:sldId id="26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ona Watson" initials="FW" lastIdx="1" clrIdx="0"/>
  <p:cmAuthor id="1" name="GOWER, Sue-Ellen" initials="G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06" autoAdjust="0"/>
  </p:normalViewPr>
  <p:slideViewPr>
    <p:cSldViewPr>
      <p:cViewPr varScale="1">
        <p:scale>
          <a:sx n="99" d="100"/>
          <a:sy n="99" d="100"/>
        </p:scale>
        <p:origin x="19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33441A-51BE-4165-8E1A-B0DFBBA158D1}" type="datetimeFigureOut">
              <a:rPr lang="en-AU" smtClean="0"/>
              <a:t>24/06/2020</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CCD570-7A19-4784-B4E4-B49773B3642D}" type="slidenum">
              <a:rPr lang="en-AU" smtClean="0"/>
              <a:t>‹#›</a:t>
            </a:fld>
            <a:endParaRPr lang="en-AU"/>
          </a:p>
        </p:txBody>
      </p:sp>
    </p:spTree>
    <p:extLst>
      <p:ext uri="{BB962C8B-B14F-4D97-AF65-F5344CB8AC3E}">
        <p14:creationId xmlns:p14="http://schemas.microsoft.com/office/powerpoint/2010/main" val="4110037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How weather affects clothing choices in other places.</a:t>
            </a:r>
          </a:p>
          <a:p>
            <a:r>
              <a:rPr lang="en-AU" smtClean="0"/>
              <a:t>This</a:t>
            </a:r>
            <a:r>
              <a:rPr lang="en-AU" baseline="0" smtClean="0"/>
              <a:t> slideshow </a:t>
            </a:r>
            <a:r>
              <a:rPr lang="en-AU" baseline="0" dirty="0" smtClean="0"/>
              <a:t>shows photos of people who live in other places around the world. As you watch, look at what the people are wearing and doing for clues about the weather that is affecting them. You may also notice differences because of their culture. Culture means the way the people in a particular place live their lives.</a:t>
            </a:r>
            <a:endParaRPr lang="en-AU" dirty="0"/>
          </a:p>
        </p:txBody>
      </p:sp>
      <p:sp>
        <p:nvSpPr>
          <p:cNvPr id="4" name="Slide Number Placeholder 3"/>
          <p:cNvSpPr>
            <a:spLocks noGrp="1"/>
          </p:cNvSpPr>
          <p:nvPr>
            <p:ph type="sldNum" sz="quarter" idx="10"/>
          </p:nvPr>
        </p:nvSpPr>
        <p:spPr/>
        <p:txBody>
          <a:bodyPr/>
          <a:lstStyle/>
          <a:p>
            <a:fld id="{25CCD570-7A19-4784-B4E4-B49773B3642D}" type="slidenum">
              <a:rPr lang="en-AU" smtClean="0"/>
              <a:t>1</a:t>
            </a:fld>
            <a:endParaRPr lang="en-AU"/>
          </a:p>
        </p:txBody>
      </p:sp>
    </p:spTree>
    <p:extLst>
      <p:ext uri="{BB962C8B-B14F-4D97-AF65-F5344CB8AC3E}">
        <p14:creationId xmlns:p14="http://schemas.microsoft.com/office/powerpoint/2010/main" val="200008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People live in very many different places on Earth. The weather where they live affects the clothes they wear and their activities. Even in Australia the weather in one part will be very different from the weather in other parts.</a:t>
            </a:r>
          </a:p>
          <a:p>
            <a:endParaRPr lang="en-AU" dirty="0"/>
          </a:p>
        </p:txBody>
      </p:sp>
      <p:sp>
        <p:nvSpPr>
          <p:cNvPr id="4" name="Slide Number Placeholder 3"/>
          <p:cNvSpPr>
            <a:spLocks noGrp="1"/>
          </p:cNvSpPr>
          <p:nvPr>
            <p:ph type="sldNum" sz="quarter" idx="10"/>
          </p:nvPr>
        </p:nvSpPr>
        <p:spPr/>
        <p:txBody>
          <a:bodyPr/>
          <a:lstStyle/>
          <a:p>
            <a:fld id="{25CCD570-7A19-4784-B4E4-B49773B3642D}" type="slidenum">
              <a:rPr lang="en-AU" smtClean="0"/>
              <a:t>2</a:t>
            </a:fld>
            <a:endParaRPr lang="en-AU"/>
          </a:p>
        </p:txBody>
      </p:sp>
    </p:spTree>
    <p:extLst>
      <p:ext uri="{BB962C8B-B14F-4D97-AF65-F5344CB8AC3E}">
        <p14:creationId xmlns:p14="http://schemas.microsoft.com/office/powerpoint/2010/main" val="2168169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latin typeface="Arial" pitchFamily="34" charset="0"/>
                <a:cs typeface="Arial" pitchFamily="34" charset="0"/>
              </a:rPr>
              <a:t>This photo is taken in Japan and these people are riding in a rickshaw. Look at the photo for clues about what the weather is like. (pause)</a:t>
            </a:r>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latin typeface="Arial" pitchFamily="34" charset="0"/>
                <a:cs typeface="Arial" pitchFamily="34" charset="0"/>
              </a:rPr>
              <a:t>Can you see the warm coats the older people</a:t>
            </a:r>
            <a:r>
              <a:rPr lang="en-AU" baseline="0" dirty="0" smtClean="0">
                <a:latin typeface="Arial" pitchFamily="34" charset="0"/>
                <a:cs typeface="Arial" pitchFamily="34" charset="0"/>
              </a:rPr>
              <a:t> are wearing and the cosy red blanket over their legs? Perhaps the young man pulling the rickshaw isn't feeling the cold as much because pulling the rickshaw makes him warm.</a:t>
            </a:r>
            <a:endParaRPr lang="en-AU" dirty="0" smtClean="0">
              <a:latin typeface="Arial" pitchFamily="34" charset="0"/>
              <a:cs typeface="Arial" pitchFamily="34" charset="0"/>
            </a:endParaRPr>
          </a:p>
          <a:p>
            <a:endParaRPr lang="en-AU"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25CCD570-7A19-4784-B4E4-B49773B3642D}" type="slidenum">
              <a:rPr lang="en-AU" smtClean="0"/>
              <a:t>3</a:t>
            </a:fld>
            <a:endParaRPr lang="en-AU"/>
          </a:p>
        </p:txBody>
      </p:sp>
    </p:spTree>
    <p:extLst>
      <p:ext uri="{BB962C8B-B14F-4D97-AF65-F5344CB8AC3E}">
        <p14:creationId xmlns:p14="http://schemas.microsoft.com/office/powerpoint/2010/main" val="3353313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person lives in a part of China where they grow</a:t>
            </a:r>
            <a:r>
              <a:rPr lang="en-AU" baseline="0" dirty="0" smtClean="0"/>
              <a:t> rice. Rice grows best in countries with a certain type of weather. Notice how far in to the wet mud the persons legs have sunk. The mud is very wet. Think about other clues that tell you about the weather in this picture. (Pause)</a:t>
            </a:r>
          </a:p>
          <a:p>
            <a:r>
              <a:rPr lang="en-AU" baseline="0" dirty="0" smtClean="0"/>
              <a:t>Rice grows best in places that are hot with lots of rain. This person is wearing work clothes that protect them from getting burned in the sun. Their shirt is loose and their hat has a wide brim to keep them cool. </a:t>
            </a:r>
            <a:r>
              <a:rPr lang="en-AU" u="sng" baseline="0" dirty="0" smtClean="0"/>
              <a:t>Their choice of clothes </a:t>
            </a:r>
            <a:r>
              <a:rPr lang="en-AU" baseline="0" dirty="0" smtClean="0"/>
              <a:t>is affected by the weather.</a:t>
            </a:r>
          </a:p>
        </p:txBody>
      </p:sp>
      <p:sp>
        <p:nvSpPr>
          <p:cNvPr id="4" name="Slide Number Placeholder 3"/>
          <p:cNvSpPr>
            <a:spLocks noGrp="1"/>
          </p:cNvSpPr>
          <p:nvPr>
            <p:ph type="sldNum" sz="quarter" idx="10"/>
          </p:nvPr>
        </p:nvSpPr>
        <p:spPr/>
        <p:txBody>
          <a:bodyPr/>
          <a:lstStyle/>
          <a:p>
            <a:fld id="{25CCD570-7A19-4784-B4E4-B49773B3642D}" type="slidenum">
              <a:rPr lang="en-AU" smtClean="0"/>
              <a:t>4</a:t>
            </a:fld>
            <a:endParaRPr lang="en-AU"/>
          </a:p>
        </p:txBody>
      </p:sp>
    </p:spTree>
    <p:extLst>
      <p:ext uri="{BB962C8B-B14F-4D97-AF65-F5344CB8AC3E}">
        <p14:creationId xmlns:p14="http://schemas.microsoft.com/office/powerpoint/2010/main" val="4123448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people in these photos have</a:t>
            </a:r>
            <a:r>
              <a:rPr lang="en-AU" baseline="0" dirty="0" smtClean="0"/>
              <a:t> chosen their clothes because of the weather. Notice what they are all wearing on their hands and heads. The girls are in a country </a:t>
            </a:r>
            <a:r>
              <a:rPr lang="en-AU" u="none" baseline="0" dirty="0" smtClean="0"/>
              <a:t>called </a:t>
            </a:r>
            <a:r>
              <a:rPr lang="en-AU" baseline="0" dirty="0" smtClean="0"/>
              <a:t>Canada and the man is in </a:t>
            </a:r>
            <a:r>
              <a:rPr lang="en-AU" u="none" baseline="0" dirty="0" smtClean="0"/>
              <a:t>a country called </a:t>
            </a:r>
            <a:r>
              <a:rPr lang="en-AU" baseline="0" dirty="0" smtClean="0"/>
              <a:t>Holland. The man is wearing special wooden shoes known as clogs with very thick socks. Before modern boots were invented, these were worn by lots of people in Holland to protect their feet from the weather. Of course the weather in these photos is very cold and snowy.</a:t>
            </a:r>
            <a:endParaRPr lang="en-AU" dirty="0"/>
          </a:p>
        </p:txBody>
      </p:sp>
      <p:sp>
        <p:nvSpPr>
          <p:cNvPr id="4" name="Slide Number Placeholder 3"/>
          <p:cNvSpPr>
            <a:spLocks noGrp="1"/>
          </p:cNvSpPr>
          <p:nvPr>
            <p:ph type="sldNum" sz="quarter" idx="10"/>
          </p:nvPr>
        </p:nvSpPr>
        <p:spPr/>
        <p:txBody>
          <a:bodyPr/>
          <a:lstStyle/>
          <a:p>
            <a:fld id="{25CCD570-7A19-4784-B4E4-B49773B3642D}" type="slidenum">
              <a:rPr lang="en-AU" smtClean="0"/>
              <a:t>5</a:t>
            </a:fld>
            <a:endParaRPr lang="en-AU"/>
          </a:p>
        </p:txBody>
      </p:sp>
    </p:spTree>
    <p:extLst>
      <p:ext uri="{BB962C8B-B14F-4D97-AF65-F5344CB8AC3E}">
        <p14:creationId xmlns:p14="http://schemas.microsoft.com/office/powerpoint/2010/main" val="3474901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All</a:t>
            </a:r>
            <a:r>
              <a:rPr lang="en-AU" baseline="0" dirty="0" smtClean="0"/>
              <a:t> these photos are showing rainy weather. But can you see that their clothing is different? (pause)</a:t>
            </a:r>
          </a:p>
          <a:p>
            <a:r>
              <a:rPr lang="en-AU" baseline="0" dirty="0" smtClean="0"/>
              <a:t>In some places it can rain but still be hot or warm. In other places it can be very cold when it rains. The type of weather affects the clothes we choose to wear.</a:t>
            </a:r>
            <a:r>
              <a:rPr lang="en-AU" dirty="0" smtClean="0"/>
              <a:t> </a:t>
            </a:r>
          </a:p>
        </p:txBody>
      </p:sp>
      <p:sp>
        <p:nvSpPr>
          <p:cNvPr id="4" name="Slide Number Placeholder 3"/>
          <p:cNvSpPr>
            <a:spLocks noGrp="1"/>
          </p:cNvSpPr>
          <p:nvPr>
            <p:ph type="sldNum" sz="quarter" idx="10"/>
          </p:nvPr>
        </p:nvSpPr>
        <p:spPr/>
        <p:txBody>
          <a:bodyPr/>
          <a:lstStyle/>
          <a:p>
            <a:fld id="{25CCD570-7A19-4784-B4E4-B49773B3642D}" type="slidenum">
              <a:rPr lang="en-AU" smtClean="0"/>
              <a:t>6</a:t>
            </a:fld>
            <a:endParaRPr lang="en-AU"/>
          </a:p>
        </p:txBody>
      </p:sp>
    </p:spTree>
    <p:extLst>
      <p:ext uri="{BB962C8B-B14F-4D97-AF65-F5344CB8AC3E}">
        <p14:creationId xmlns:p14="http://schemas.microsoft.com/office/powerpoint/2010/main" val="3594811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All these photos were taken in Australia. You can work</a:t>
            </a:r>
            <a:r>
              <a:rPr lang="en-AU" baseline="0" dirty="0" smtClean="0"/>
              <a:t> out the weather </a:t>
            </a:r>
            <a:r>
              <a:rPr lang="en-AU" dirty="0" smtClean="0"/>
              <a:t>by looking at what the people are wearing and also</a:t>
            </a:r>
            <a:r>
              <a:rPr lang="en-AU" baseline="0" dirty="0" smtClean="0"/>
              <a:t> by what they are doing. Think about where in Australia you live and what the weather is like right now. How is this affecting what you are wearing? </a:t>
            </a:r>
            <a:endParaRPr lang="en-AU" dirty="0"/>
          </a:p>
        </p:txBody>
      </p:sp>
      <p:sp>
        <p:nvSpPr>
          <p:cNvPr id="4" name="Slide Number Placeholder 3"/>
          <p:cNvSpPr>
            <a:spLocks noGrp="1"/>
          </p:cNvSpPr>
          <p:nvPr>
            <p:ph type="sldNum" sz="quarter" idx="10"/>
          </p:nvPr>
        </p:nvSpPr>
        <p:spPr/>
        <p:txBody>
          <a:bodyPr/>
          <a:lstStyle/>
          <a:p>
            <a:fld id="{25CCD570-7A19-4784-B4E4-B49773B3642D}" type="slidenum">
              <a:rPr lang="en-AU" smtClean="0"/>
              <a:t>7</a:t>
            </a:fld>
            <a:endParaRPr lang="en-AU"/>
          </a:p>
        </p:txBody>
      </p:sp>
    </p:spTree>
    <p:extLst>
      <p:ext uri="{BB962C8B-B14F-4D97-AF65-F5344CB8AC3E}">
        <p14:creationId xmlns:p14="http://schemas.microsoft.com/office/powerpoint/2010/main" val="3288503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423742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191393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2945420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3274721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338046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406293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AU"/>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391829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3287691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298915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168102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9CE9BF-6FD0-4320-A324-842DE04168B8}" type="datetimeFigureOut">
              <a:rPr lang="en-AU" smtClean="0"/>
              <a:t>24/06/2020</a:t>
            </a:fld>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0C6B666-C518-4F07-984B-5D53DF9AB5E8}" type="slidenum">
              <a:rPr lang="en-AU" smtClean="0"/>
              <a:t>‹#›</a:t>
            </a:fld>
            <a:endParaRPr lang="en-AU"/>
          </a:p>
        </p:txBody>
      </p:sp>
    </p:spTree>
    <p:extLst>
      <p:ext uri="{BB962C8B-B14F-4D97-AF65-F5344CB8AC3E}">
        <p14:creationId xmlns:p14="http://schemas.microsoft.com/office/powerpoint/2010/main" val="2494465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CC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8" name="Rectangle 7"/>
          <p:cNvSpPr/>
          <p:nvPr userDrawn="1"/>
        </p:nvSpPr>
        <p:spPr>
          <a:xfrm>
            <a:off x="0" y="6691856"/>
            <a:ext cx="1572260" cy="169277"/>
          </a:xfrm>
          <a:prstGeom prst="rect">
            <a:avLst/>
          </a:prstGeom>
        </p:spPr>
        <p:txBody>
          <a:bodyPr wrap="square">
            <a:spAutoFit/>
          </a:bodyPr>
          <a:lstStyle/>
          <a:p>
            <a:pPr algn="l" rtl="0"/>
            <a:r>
              <a:rPr lang="en-US" sz="500" b="0" i="0" u="none" strike="noStrike" kern="1200" baseline="0" dirty="0" smtClean="0">
                <a:solidFill>
                  <a:schemeClr val="tx1"/>
                </a:solidFill>
                <a:latin typeface="Arial"/>
                <a:ea typeface="+mn-ea"/>
                <a:cs typeface="Arial"/>
              </a:rPr>
              <a:t>Sci_YP_U3_SS_HowWeaAffClothing</a:t>
            </a:r>
          </a:p>
        </p:txBody>
      </p:sp>
      <p:pic>
        <p:nvPicPr>
          <p:cNvPr id="10" name="Picture 9"/>
          <p:cNvPicPr>
            <a:picLocks noChangeAspect="1"/>
          </p:cNvPicPr>
          <p:nvPr userDrawn="1"/>
        </p:nvPicPr>
        <p:blipFill>
          <a:blip r:embed="rId13"/>
          <a:stretch>
            <a:fillRect/>
          </a:stretch>
        </p:blipFill>
        <p:spPr>
          <a:xfrm>
            <a:off x="7750807" y="6583063"/>
            <a:ext cx="1308100" cy="228600"/>
          </a:xfrm>
          <a:prstGeom prst="rect">
            <a:avLst/>
          </a:prstGeom>
        </p:spPr>
      </p:pic>
      <p:pic>
        <p:nvPicPr>
          <p:cNvPr id="12" name="Picture 11" descr="C2CIcon.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144" y="6525344"/>
            <a:ext cx="424150" cy="184018"/>
          </a:xfrm>
          <a:prstGeom prst="rect">
            <a:avLst/>
          </a:prstGeom>
        </p:spPr>
      </p:pic>
      <p:pic>
        <p:nvPicPr>
          <p:cNvPr id="14" name="Picture 13" descr="C:\Users\hxsch7\AppData\Local\Microsoft\Windows\Temporary Internet Files\Content.Word\DET2016.png"/>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661200" y="6626176"/>
            <a:ext cx="1526400" cy="187200"/>
          </a:xfrm>
          <a:prstGeom prst="rect">
            <a:avLst/>
          </a:prstGeom>
          <a:noFill/>
          <a:ln>
            <a:noFill/>
          </a:ln>
        </p:spPr>
      </p:pic>
    </p:spTree>
    <p:extLst>
      <p:ext uri="{BB962C8B-B14F-4D97-AF65-F5344CB8AC3E}">
        <p14:creationId xmlns:p14="http://schemas.microsoft.com/office/powerpoint/2010/main" val="1207943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04664"/>
            <a:ext cx="9144000" cy="1728192"/>
          </a:xfrm>
        </p:spPr>
        <p:txBody>
          <a:bodyPr>
            <a:noAutofit/>
          </a:bodyPr>
          <a:lstStyle/>
          <a:p>
            <a:r>
              <a:rPr lang="en-AU" sz="4800" dirty="0" smtClean="0">
                <a:latin typeface="Arial" pitchFamily="34" charset="0"/>
                <a:cs typeface="Arial" pitchFamily="34" charset="0"/>
              </a:rPr>
              <a:t>How weather affects clothing choices in other places</a:t>
            </a:r>
            <a:endParaRPr lang="en-AU" sz="4800" dirty="0">
              <a:latin typeface="Arial" pitchFamily="34" charset="0"/>
              <a:cs typeface="Arial"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025821" y="2708920"/>
            <a:ext cx="3092358" cy="3302948"/>
          </a:xfrm>
          <a:prstGeom prst="rect">
            <a:avLst/>
          </a:prstGeom>
        </p:spPr>
      </p:pic>
    </p:spTree>
    <p:extLst>
      <p:ext uri="{BB962C8B-B14F-4D97-AF65-F5344CB8AC3E}">
        <p14:creationId xmlns:p14="http://schemas.microsoft.com/office/powerpoint/2010/main" val="2473154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2555776" y="476673"/>
            <a:ext cx="4032448" cy="4032448"/>
          </a:xfrm>
        </p:spPr>
      </p:pic>
      <p:sp>
        <p:nvSpPr>
          <p:cNvPr id="5" name="TextBox 4"/>
          <p:cNvSpPr txBox="1"/>
          <p:nvPr/>
        </p:nvSpPr>
        <p:spPr>
          <a:xfrm>
            <a:off x="395536" y="4725144"/>
            <a:ext cx="8280920" cy="1569660"/>
          </a:xfrm>
          <a:prstGeom prst="rect">
            <a:avLst/>
          </a:prstGeom>
          <a:noFill/>
        </p:spPr>
        <p:txBody>
          <a:bodyPr wrap="square" rtlCol="0">
            <a:spAutoFit/>
          </a:bodyPr>
          <a:lstStyle/>
          <a:p>
            <a:r>
              <a:rPr lang="en-AU" sz="2400" dirty="0">
                <a:latin typeface="Arial" pitchFamily="34" charset="0"/>
                <a:cs typeface="Arial" pitchFamily="34" charset="0"/>
              </a:rPr>
              <a:t>People live in very many different places on Earth. The weather where they live affects the clothes they wear and their activities. Even in Australia the weather in one </a:t>
            </a:r>
            <a:r>
              <a:rPr lang="en-AU" sz="2400" dirty="0" smtClean="0">
                <a:latin typeface="Arial" pitchFamily="34" charset="0"/>
                <a:cs typeface="Arial" pitchFamily="34" charset="0"/>
              </a:rPr>
              <a:t>part </a:t>
            </a:r>
            <a:r>
              <a:rPr lang="en-AU" sz="2400" dirty="0">
                <a:latin typeface="Arial" pitchFamily="34" charset="0"/>
                <a:cs typeface="Arial" pitchFamily="34" charset="0"/>
              </a:rPr>
              <a:t>will be very different from the weather in other parts.</a:t>
            </a:r>
          </a:p>
        </p:txBody>
      </p:sp>
      <p:sp>
        <p:nvSpPr>
          <p:cNvPr id="6" name="TextBox 5"/>
          <p:cNvSpPr txBox="1"/>
          <p:nvPr/>
        </p:nvSpPr>
        <p:spPr>
          <a:xfrm>
            <a:off x="827584" y="3244334"/>
            <a:ext cx="1476164" cy="461665"/>
          </a:xfrm>
          <a:prstGeom prst="rect">
            <a:avLst/>
          </a:prstGeom>
          <a:noFill/>
        </p:spPr>
        <p:txBody>
          <a:bodyPr wrap="square" rtlCol="0">
            <a:spAutoFit/>
          </a:bodyPr>
          <a:lstStyle/>
          <a:p>
            <a:r>
              <a:rPr lang="en-AU" sz="2400" dirty="0">
                <a:latin typeface="Arial" pitchFamily="34" charset="0"/>
                <a:cs typeface="Arial" pitchFamily="34" charset="0"/>
              </a:rPr>
              <a:t>Australia</a:t>
            </a:r>
          </a:p>
        </p:txBody>
      </p:sp>
      <p:cxnSp>
        <p:nvCxnSpPr>
          <p:cNvPr id="8" name="Straight Arrow Connector 7"/>
          <p:cNvCxnSpPr/>
          <p:nvPr/>
        </p:nvCxnSpPr>
        <p:spPr>
          <a:xfrm flipV="1">
            <a:off x="2159732" y="3388350"/>
            <a:ext cx="504056" cy="4065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463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60648"/>
            <a:ext cx="9144000" cy="936104"/>
          </a:xfrm>
        </p:spPr>
        <p:txBody>
          <a:bodyPr>
            <a:normAutofit fontScale="90000"/>
          </a:bodyPr>
          <a:lstStyle/>
          <a:p>
            <a:r>
              <a:rPr lang="en-AU" sz="6000" dirty="0" smtClean="0">
                <a:latin typeface="Arial" pitchFamily="34" charset="0"/>
                <a:cs typeface="Arial" pitchFamily="34" charset="0"/>
              </a:rPr>
              <a:t>Japan</a:t>
            </a:r>
            <a:endParaRPr lang="en-AU" sz="6000" dirty="0">
              <a:latin typeface="Arial" pitchFamily="34" charset="0"/>
              <a:cs typeface="Arial" pitchFamily="34" charset="0"/>
            </a:endParaRPr>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178659" y="1340768"/>
            <a:ext cx="6786682" cy="4536504"/>
          </a:xfrm>
        </p:spPr>
      </p:pic>
    </p:spTree>
    <p:extLst>
      <p:ext uri="{BB962C8B-B14F-4D97-AF65-F5344CB8AC3E}">
        <p14:creationId xmlns:p14="http://schemas.microsoft.com/office/powerpoint/2010/main" val="659595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404664"/>
            <a:ext cx="9144000" cy="1143000"/>
          </a:xfrm>
        </p:spPr>
        <p:txBody>
          <a:bodyPr>
            <a:normAutofit/>
          </a:bodyPr>
          <a:lstStyle/>
          <a:p>
            <a:r>
              <a:rPr lang="en-AU" sz="6000" dirty="0">
                <a:latin typeface="Arial" pitchFamily="34" charset="0"/>
                <a:cs typeface="Arial" pitchFamily="34" charset="0"/>
              </a:rPr>
              <a:t>China</a:t>
            </a:r>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554692" y="1600200"/>
            <a:ext cx="6034617" cy="4525963"/>
          </a:xfrm>
        </p:spPr>
      </p:pic>
    </p:spTree>
    <p:extLst>
      <p:ext uri="{BB962C8B-B14F-4D97-AF65-F5344CB8AC3E}">
        <p14:creationId xmlns:p14="http://schemas.microsoft.com/office/powerpoint/2010/main" val="663589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620688"/>
            <a:ext cx="4320480" cy="1152128"/>
          </a:xfrm>
        </p:spPr>
        <p:txBody>
          <a:bodyPr>
            <a:normAutofit/>
          </a:bodyPr>
          <a:lstStyle/>
          <a:p>
            <a:r>
              <a:rPr lang="en-AU" sz="6000" dirty="0">
                <a:latin typeface="Arial" pitchFamily="34" charset="0"/>
                <a:cs typeface="Arial" pitchFamily="34" charset="0"/>
              </a:rPr>
              <a:t>Canada</a:t>
            </a:r>
          </a:p>
        </p:txBody>
      </p:sp>
      <p:pic>
        <p:nvPicPr>
          <p:cNvPr id="4" name="Content Placeholder 3"/>
          <p:cNvPicPr>
            <a:picLocks noGrp="1" noChangeAspect="1"/>
          </p:cNvPicPr>
          <p:nvPr>
            <p:ph sz="half" idx="1"/>
          </p:nvPr>
        </p:nvPicPr>
        <p:blipFill>
          <a:blip r:embed="rId3" cstate="email">
            <a:extLst>
              <a:ext uri="{28A0092B-C50C-407E-A947-70E740481C1C}">
                <a14:useLocalDpi xmlns:a14="http://schemas.microsoft.com/office/drawing/2010/main"/>
              </a:ext>
            </a:extLst>
          </a:blip>
          <a:stretch>
            <a:fillRect/>
          </a:stretch>
        </p:blipFill>
        <p:spPr>
          <a:xfrm>
            <a:off x="304364" y="2132856"/>
            <a:ext cx="4345796" cy="2880320"/>
          </a:xfrm>
        </p:spPr>
      </p:pic>
      <p:pic>
        <p:nvPicPr>
          <p:cNvPr id="7" name="Content Placeholder 6"/>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4932040" y="620688"/>
            <a:ext cx="3394472" cy="4525963"/>
          </a:xfrm>
        </p:spPr>
      </p:pic>
      <p:sp>
        <p:nvSpPr>
          <p:cNvPr id="8" name="TextBox 7"/>
          <p:cNvSpPr txBox="1"/>
          <p:nvPr/>
        </p:nvSpPr>
        <p:spPr>
          <a:xfrm>
            <a:off x="4932040" y="5301208"/>
            <a:ext cx="3384376" cy="1015663"/>
          </a:xfrm>
          <a:prstGeom prst="rect">
            <a:avLst/>
          </a:prstGeom>
          <a:noFill/>
        </p:spPr>
        <p:txBody>
          <a:bodyPr wrap="square" rtlCol="0">
            <a:spAutoFit/>
          </a:bodyPr>
          <a:lstStyle/>
          <a:p>
            <a:pPr algn="ctr">
              <a:spcBef>
                <a:spcPct val="0"/>
              </a:spcBef>
            </a:pPr>
            <a:r>
              <a:rPr lang="en-AU" sz="6000" dirty="0">
                <a:latin typeface="Arial" pitchFamily="34" charset="0"/>
                <a:ea typeface="+mj-ea"/>
                <a:cs typeface="Arial" pitchFamily="34" charset="0"/>
              </a:rPr>
              <a:t>Holland</a:t>
            </a:r>
          </a:p>
        </p:txBody>
      </p:sp>
    </p:spTree>
    <p:extLst>
      <p:ext uri="{BB962C8B-B14F-4D97-AF65-F5344CB8AC3E}">
        <p14:creationId xmlns:p14="http://schemas.microsoft.com/office/powerpoint/2010/main" val="2397994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1560" y="977138"/>
            <a:ext cx="3816424" cy="1143000"/>
          </a:xfrm>
        </p:spPr>
        <p:txBody>
          <a:bodyPr>
            <a:normAutofit/>
          </a:bodyPr>
          <a:lstStyle/>
          <a:p>
            <a:r>
              <a:rPr lang="en-AU" sz="3600" dirty="0" smtClean="0">
                <a:latin typeface="QBeginners" pitchFamily="2" charset="0"/>
              </a:rPr>
              <a:t> </a:t>
            </a:r>
            <a:endParaRPr lang="en-AU" sz="3600" dirty="0">
              <a:latin typeface="QBeginners" pitchFamily="2" charset="0"/>
            </a:endParaRPr>
          </a:p>
        </p:txBody>
      </p:sp>
      <p:pic>
        <p:nvPicPr>
          <p:cNvPr id="4" name="Content Placeholder 3"/>
          <p:cNvPicPr>
            <a:picLocks noGrp="1" noChangeAspect="1"/>
          </p:cNvPicPr>
          <p:nvPr>
            <p:ph sz="half" idx="1"/>
          </p:nvPr>
        </p:nvPicPr>
        <p:blipFill>
          <a:blip r:embed="rId3" cstate="email">
            <a:extLst>
              <a:ext uri="{28A0092B-C50C-407E-A947-70E740481C1C}">
                <a14:useLocalDpi xmlns:a14="http://schemas.microsoft.com/office/drawing/2010/main"/>
              </a:ext>
            </a:extLst>
          </a:blip>
          <a:stretch>
            <a:fillRect/>
          </a:stretch>
        </p:blipFill>
        <p:spPr>
          <a:xfrm>
            <a:off x="683568" y="455798"/>
            <a:ext cx="3672408" cy="2754306"/>
          </a:xfrm>
        </p:spPr>
      </p:pic>
      <p:pic>
        <p:nvPicPr>
          <p:cNvPr id="11" name="Content Placeholder 10"/>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5147989" y="3877398"/>
            <a:ext cx="3240360" cy="2424605"/>
          </a:xfrm>
        </p:spPr>
      </p:pic>
      <p:pic>
        <p:nvPicPr>
          <p:cNvPr id="12" name="Picture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79612" y="3859543"/>
            <a:ext cx="2880319" cy="2420224"/>
          </a:xfrm>
          <a:prstGeom prst="rect">
            <a:avLst/>
          </a:prstGeom>
        </p:spPr>
      </p:pic>
      <p:pic>
        <p:nvPicPr>
          <p:cNvPr id="13" name="Picture 1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52120" y="476672"/>
            <a:ext cx="2736304" cy="2736304"/>
          </a:xfrm>
          <a:prstGeom prst="rect">
            <a:avLst/>
          </a:prstGeom>
        </p:spPr>
      </p:pic>
      <p:sp>
        <p:nvSpPr>
          <p:cNvPr id="14" name="TextBox 13"/>
          <p:cNvSpPr txBox="1"/>
          <p:nvPr/>
        </p:nvSpPr>
        <p:spPr>
          <a:xfrm>
            <a:off x="683569" y="3299754"/>
            <a:ext cx="3672406" cy="461665"/>
          </a:xfrm>
          <a:prstGeom prst="rect">
            <a:avLst/>
          </a:prstGeom>
          <a:noFill/>
        </p:spPr>
        <p:txBody>
          <a:bodyPr wrap="square" rtlCol="0">
            <a:spAutoFit/>
          </a:bodyPr>
          <a:lstStyle/>
          <a:p>
            <a:pPr algn="ctr"/>
            <a:r>
              <a:rPr lang="en-AU" sz="2400" b="1" dirty="0" smtClean="0">
                <a:latin typeface="Arial" pitchFamily="34" charset="0"/>
                <a:cs typeface="Arial" pitchFamily="34" charset="0"/>
              </a:rPr>
              <a:t>Warm and rainy</a:t>
            </a:r>
            <a:endParaRPr lang="en-AU" sz="2400" b="1" dirty="0">
              <a:latin typeface="Arial" pitchFamily="34" charset="0"/>
              <a:cs typeface="Arial" pitchFamily="34" charset="0"/>
            </a:endParaRPr>
          </a:p>
        </p:txBody>
      </p:sp>
      <p:sp>
        <p:nvSpPr>
          <p:cNvPr id="15" name="TextBox 14"/>
          <p:cNvSpPr txBox="1"/>
          <p:nvPr/>
        </p:nvSpPr>
        <p:spPr>
          <a:xfrm>
            <a:off x="5580112" y="3299754"/>
            <a:ext cx="2808312" cy="461665"/>
          </a:xfrm>
          <a:prstGeom prst="rect">
            <a:avLst/>
          </a:prstGeom>
          <a:noFill/>
        </p:spPr>
        <p:txBody>
          <a:bodyPr wrap="square" rtlCol="0">
            <a:spAutoFit/>
          </a:bodyPr>
          <a:lstStyle/>
          <a:p>
            <a:pPr algn="ctr"/>
            <a:r>
              <a:rPr lang="en-AU" sz="2400" b="1" dirty="0" smtClean="0">
                <a:latin typeface="Arial" pitchFamily="34" charset="0"/>
                <a:cs typeface="Arial" pitchFamily="34" charset="0"/>
              </a:rPr>
              <a:t>Cold and rainy</a:t>
            </a:r>
            <a:endParaRPr lang="en-AU" sz="2400" b="1" dirty="0">
              <a:latin typeface="Arial" pitchFamily="34" charset="0"/>
              <a:cs typeface="Arial" pitchFamily="34" charset="0"/>
            </a:endParaRPr>
          </a:p>
        </p:txBody>
      </p:sp>
    </p:spTree>
    <p:extLst>
      <p:ext uri="{BB962C8B-B14F-4D97-AF65-F5344CB8AC3E}">
        <p14:creationId xmlns:p14="http://schemas.microsoft.com/office/powerpoint/2010/main" val="382781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78098"/>
          </a:xfrm>
        </p:spPr>
        <p:txBody>
          <a:bodyPr>
            <a:normAutofit/>
          </a:bodyPr>
          <a:lstStyle/>
          <a:p>
            <a:r>
              <a:rPr lang="en-AU" sz="3600" dirty="0" smtClean="0">
                <a:latin typeface="Arial" pitchFamily="34" charset="0"/>
                <a:cs typeface="Arial" pitchFamily="34" charset="0"/>
              </a:rPr>
              <a:t>Clothes for some weather in Australia</a:t>
            </a:r>
            <a:endParaRPr lang="en-AU" sz="3600" dirty="0">
              <a:latin typeface="Arial" pitchFamily="34" charset="0"/>
              <a:cs typeface="Arial" pitchFamily="34" charset="0"/>
            </a:endParaRPr>
          </a:p>
        </p:txBody>
      </p:sp>
      <p:pic>
        <p:nvPicPr>
          <p:cNvPr id="4" name="Content Placeholder 3"/>
          <p:cNvPicPr>
            <a:picLocks noGrp="1" noChangeAspect="1"/>
          </p:cNvPicPr>
          <p:nvPr>
            <p:ph sz="half" idx="1"/>
          </p:nvPr>
        </p:nvPicPr>
        <p:blipFill>
          <a:blip r:embed="rId3" cstate="email">
            <a:extLst>
              <a:ext uri="{28A0092B-C50C-407E-A947-70E740481C1C}">
                <a14:useLocalDpi xmlns:a14="http://schemas.microsoft.com/office/drawing/2010/main"/>
              </a:ext>
            </a:extLst>
          </a:blip>
          <a:stretch>
            <a:fillRect/>
          </a:stretch>
        </p:blipFill>
        <p:spPr>
          <a:xfrm>
            <a:off x="755576" y="1124744"/>
            <a:ext cx="3394472" cy="4525963"/>
          </a:xfrm>
        </p:spPr>
      </p:pic>
      <p:pic>
        <p:nvPicPr>
          <p:cNvPr id="6" name="Content Placeholder 5"/>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1547664" y="3534140"/>
            <a:ext cx="3462536" cy="2619928"/>
          </a:xfrm>
        </p:spPr>
      </p:pic>
      <p:pic>
        <p:nvPicPr>
          <p:cNvPr id="7" name="Picture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92080" y="1268760"/>
            <a:ext cx="2952328" cy="4439330"/>
          </a:xfrm>
          <a:prstGeom prst="rect">
            <a:avLst/>
          </a:prstGeom>
        </p:spPr>
      </p:pic>
    </p:spTree>
    <p:extLst>
      <p:ext uri="{BB962C8B-B14F-4D97-AF65-F5344CB8AC3E}">
        <p14:creationId xmlns:p14="http://schemas.microsoft.com/office/powerpoint/2010/main" val="63820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AU" sz="3600" dirty="0" smtClean="0">
                <a:latin typeface="Arial" pitchFamily="34" charset="0"/>
                <a:cs typeface="Arial" pitchFamily="34" charset="0"/>
              </a:rPr>
              <a:t>Attributions</a:t>
            </a:r>
            <a:endParaRPr lang="en-AU" sz="3600" dirty="0">
              <a:latin typeface="Arial" pitchFamily="34" charset="0"/>
              <a:cs typeface="Arial" pitchFamily="34" charset="0"/>
            </a:endParaRPr>
          </a:p>
        </p:txBody>
      </p:sp>
      <p:sp>
        <p:nvSpPr>
          <p:cNvPr id="6" name="Content Placeholder 5"/>
          <p:cNvSpPr>
            <a:spLocks noGrp="1"/>
          </p:cNvSpPr>
          <p:nvPr>
            <p:ph idx="1"/>
          </p:nvPr>
        </p:nvSpPr>
        <p:spPr>
          <a:xfrm>
            <a:off x="467544" y="1268760"/>
            <a:ext cx="8229600" cy="4525963"/>
          </a:xfrm>
        </p:spPr>
        <p:txBody>
          <a:bodyPr>
            <a:normAutofit/>
          </a:bodyPr>
          <a:lstStyle/>
          <a:p>
            <a:pPr marL="715963" indent="-715963" hangingPunct="0">
              <a:buNone/>
            </a:pPr>
            <a:r>
              <a:rPr lang="en-AU" sz="1200" b="1" dirty="0">
                <a:solidFill>
                  <a:schemeClr val="tx1">
                    <a:lumMod val="65000"/>
                    <a:lumOff val="35000"/>
                  </a:schemeClr>
                </a:solidFill>
                <a:latin typeface="Arial" pitchFamily="34" charset="0"/>
                <a:cs typeface="Arial" pitchFamily="34" charset="0"/>
              </a:rPr>
              <a:t>Slide 1: </a:t>
            </a:r>
            <a:r>
              <a:rPr lang="en-AU" sz="1200" b="1" dirty="0" smtClean="0">
                <a:solidFill>
                  <a:schemeClr val="tx1">
                    <a:lumMod val="65000"/>
                    <a:lumOff val="35000"/>
                  </a:schemeClr>
                </a:solidFill>
                <a:latin typeface="Arial" pitchFamily="34" charset="0"/>
                <a:cs typeface="Arial" pitchFamily="34" charset="0"/>
              </a:rPr>
              <a:t>	</a:t>
            </a:r>
            <a:r>
              <a:rPr lang="en-AU" sz="1200" dirty="0" err="1" smtClean="0">
                <a:solidFill>
                  <a:schemeClr val="tx1">
                    <a:lumMod val="65000"/>
                    <a:lumOff val="35000"/>
                  </a:schemeClr>
                </a:solidFill>
                <a:latin typeface="Arial" pitchFamily="34" charset="0"/>
                <a:cs typeface="Arial" pitchFamily="34" charset="0"/>
              </a:rPr>
              <a:t>Jonata</a:t>
            </a:r>
            <a:r>
              <a:rPr lang="en-AU" sz="1200" dirty="0" smtClean="0">
                <a:solidFill>
                  <a:schemeClr val="tx1">
                    <a:lumMod val="65000"/>
                    <a:lumOff val="35000"/>
                  </a:schemeClr>
                </a:solidFill>
                <a:latin typeface="Arial" pitchFamily="34" charset="0"/>
                <a:cs typeface="Arial" pitchFamily="34" charset="0"/>
              </a:rPr>
              <a:t>, </a:t>
            </a:r>
            <a:r>
              <a:rPr lang="en-AU" sz="1200" i="1" dirty="0" smtClean="0">
                <a:solidFill>
                  <a:schemeClr val="tx1">
                    <a:lumMod val="65000"/>
                    <a:lumOff val="35000"/>
                  </a:schemeClr>
                </a:solidFill>
                <a:latin typeface="Arial" pitchFamily="34" charset="0"/>
                <a:cs typeface="Arial" pitchFamily="34" charset="0"/>
              </a:rPr>
              <a:t>Embrace the world, </a:t>
            </a:r>
            <a:r>
              <a:rPr lang="en-AU" sz="1200" dirty="0" smtClean="0">
                <a:solidFill>
                  <a:schemeClr val="tx1">
                    <a:lumMod val="65000"/>
                    <a:lumOff val="35000"/>
                  </a:schemeClr>
                </a:solidFill>
                <a:latin typeface="Arial" pitchFamily="34" charset="0"/>
                <a:cs typeface="Arial" pitchFamily="34" charset="0"/>
              </a:rPr>
              <a:t>https</a:t>
            </a:r>
            <a:r>
              <a:rPr lang="en-AU" sz="1200" dirty="0">
                <a:solidFill>
                  <a:schemeClr val="tx1">
                    <a:lumMod val="65000"/>
                    <a:lumOff val="35000"/>
                  </a:schemeClr>
                </a:solidFill>
                <a:latin typeface="Arial" pitchFamily="34" charset="0"/>
                <a:cs typeface="Arial" pitchFamily="34" charset="0"/>
              </a:rPr>
              <a:t>://openclipart.org/detail/4807/embrace-the-world</a:t>
            </a:r>
          </a:p>
          <a:p>
            <a:pPr marL="715963" indent="-715963" hangingPunct="0">
              <a:buNone/>
            </a:pPr>
            <a:r>
              <a:rPr lang="en-AU" sz="1200" b="1" dirty="0" smtClean="0">
                <a:solidFill>
                  <a:schemeClr val="tx1">
                    <a:lumMod val="65000"/>
                    <a:lumOff val="35000"/>
                  </a:schemeClr>
                </a:solidFill>
                <a:latin typeface="Arial" pitchFamily="34" charset="0"/>
                <a:cs typeface="Arial" pitchFamily="34" charset="0"/>
              </a:rPr>
              <a:t>Slide 2: 	</a:t>
            </a:r>
            <a:r>
              <a:rPr lang="en-AU" sz="1200" dirty="0" err="1" smtClean="0">
                <a:solidFill>
                  <a:schemeClr val="tx1">
                    <a:lumMod val="65000"/>
                    <a:lumOff val="35000"/>
                  </a:schemeClr>
                </a:solidFill>
                <a:latin typeface="Arial" pitchFamily="34" charset="0"/>
                <a:cs typeface="Arial" pitchFamily="34" charset="0"/>
              </a:rPr>
              <a:t>Ocal</a:t>
            </a:r>
            <a:r>
              <a:rPr lang="en-AU" sz="1200" dirty="0" smtClean="0">
                <a:solidFill>
                  <a:schemeClr val="tx1">
                    <a:lumMod val="65000"/>
                    <a:lumOff val="35000"/>
                  </a:schemeClr>
                </a:solidFill>
                <a:latin typeface="Arial" pitchFamily="34" charset="0"/>
                <a:cs typeface="Arial" pitchFamily="34" charset="0"/>
              </a:rPr>
              <a:t>, </a:t>
            </a:r>
            <a:r>
              <a:rPr lang="en-AU" sz="1200" i="1" dirty="0" smtClean="0">
                <a:solidFill>
                  <a:schemeClr val="tx1">
                    <a:lumMod val="65000"/>
                    <a:lumOff val="35000"/>
                  </a:schemeClr>
                </a:solidFill>
                <a:latin typeface="Arial" pitchFamily="34" charset="0"/>
                <a:cs typeface="Arial" pitchFamily="34" charset="0"/>
              </a:rPr>
              <a:t>Globe clip art, </a:t>
            </a:r>
            <a:r>
              <a:rPr lang="en-AU" sz="1200" dirty="0" smtClean="0">
                <a:solidFill>
                  <a:schemeClr val="tx1">
                    <a:lumMod val="65000"/>
                    <a:lumOff val="35000"/>
                  </a:schemeClr>
                </a:solidFill>
                <a:latin typeface="Arial" pitchFamily="34" charset="0"/>
                <a:cs typeface="Arial" pitchFamily="34" charset="0"/>
              </a:rPr>
              <a:t>http</a:t>
            </a:r>
            <a:r>
              <a:rPr lang="en-AU" sz="1200" dirty="0">
                <a:solidFill>
                  <a:schemeClr val="tx1">
                    <a:lumMod val="65000"/>
                    <a:lumOff val="35000"/>
                  </a:schemeClr>
                </a:solidFill>
                <a:latin typeface="Arial" pitchFamily="34" charset="0"/>
                <a:cs typeface="Arial" pitchFamily="34" charset="0"/>
              </a:rPr>
              <a:t>://</a:t>
            </a:r>
            <a:r>
              <a:rPr lang="en-AU" sz="1200" dirty="0" smtClean="0">
                <a:solidFill>
                  <a:schemeClr val="tx1">
                    <a:lumMod val="65000"/>
                    <a:lumOff val="35000"/>
                  </a:schemeClr>
                </a:solidFill>
                <a:latin typeface="Arial" pitchFamily="34" charset="0"/>
                <a:cs typeface="Arial" pitchFamily="34" charset="0"/>
              </a:rPr>
              <a:t>www.clker.com/clipart-2123.html</a:t>
            </a:r>
          </a:p>
          <a:p>
            <a:pPr marL="715963" indent="-715963" hangingPunct="0">
              <a:buNone/>
            </a:pPr>
            <a:r>
              <a:rPr lang="en-AU" sz="1200" b="1" dirty="0" smtClean="0">
                <a:solidFill>
                  <a:schemeClr val="tx1">
                    <a:lumMod val="65000"/>
                    <a:lumOff val="35000"/>
                  </a:schemeClr>
                </a:solidFill>
                <a:latin typeface="Arial" pitchFamily="34" charset="0"/>
                <a:cs typeface="Arial" pitchFamily="34" charset="0"/>
              </a:rPr>
              <a:t>Slide 3:</a:t>
            </a:r>
            <a:r>
              <a:rPr lang="en-AU" sz="1200" dirty="0" smtClean="0">
                <a:solidFill>
                  <a:schemeClr val="tx1">
                    <a:lumMod val="65000"/>
                    <a:lumOff val="35000"/>
                  </a:schemeClr>
                </a:solidFill>
                <a:latin typeface="Arial" pitchFamily="34" charset="0"/>
                <a:cs typeface="Arial" pitchFamily="34" charset="0"/>
              </a:rPr>
              <a:t> 	</a:t>
            </a:r>
            <a:r>
              <a:rPr lang="fr-FR" sz="1200" dirty="0" err="1" smtClean="0">
                <a:solidFill>
                  <a:schemeClr val="tx1">
                    <a:lumMod val="65000"/>
                    <a:lumOff val="35000"/>
                  </a:schemeClr>
                </a:solidFill>
                <a:latin typeface="Arial" pitchFamily="34" charset="0"/>
                <a:cs typeface="Arial" pitchFamily="34" charset="0"/>
              </a:rPr>
              <a:t>CarolinaJG</a:t>
            </a:r>
            <a:r>
              <a:rPr lang="fr-FR" sz="1200" dirty="0">
                <a:solidFill>
                  <a:schemeClr val="tx1">
                    <a:lumMod val="65000"/>
                    <a:lumOff val="35000"/>
                  </a:schemeClr>
                </a:solidFill>
                <a:latin typeface="Arial" pitchFamily="34" charset="0"/>
                <a:cs typeface="Arial" pitchFamily="34" charset="0"/>
              </a:rPr>
              <a:t>, </a:t>
            </a:r>
            <a:r>
              <a:rPr lang="fr-FR" sz="1200" i="1" dirty="0" smtClean="0">
                <a:solidFill>
                  <a:schemeClr val="tx1">
                    <a:lumMod val="65000"/>
                    <a:lumOff val="35000"/>
                  </a:schemeClr>
                </a:solidFill>
                <a:latin typeface="Arial" pitchFamily="34" charset="0"/>
                <a:cs typeface="Arial" pitchFamily="34" charset="0"/>
              </a:rPr>
              <a:t>Tokyo_taxi_3</a:t>
            </a:r>
            <a:r>
              <a:rPr lang="en-AU" sz="1200" dirty="0" smtClean="0">
                <a:solidFill>
                  <a:schemeClr val="tx1">
                    <a:lumMod val="65000"/>
                    <a:lumOff val="35000"/>
                  </a:schemeClr>
                </a:solidFill>
                <a:latin typeface="Arial" pitchFamily="34" charset="0"/>
                <a:cs typeface="Arial" pitchFamily="34" charset="0"/>
              </a:rPr>
              <a:t>, http</a:t>
            </a:r>
            <a:r>
              <a:rPr lang="en-AU" sz="1200" dirty="0">
                <a:solidFill>
                  <a:schemeClr val="tx1">
                    <a:lumMod val="65000"/>
                    <a:lumOff val="35000"/>
                  </a:schemeClr>
                </a:solidFill>
                <a:latin typeface="Arial" pitchFamily="34" charset="0"/>
                <a:cs typeface="Arial" pitchFamily="34" charset="0"/>
              </a:rPr>
              <a:t>://mrg.bz/0Toleh</a:t>
            </a:r>
            <a:r>
              <a:rPr lang="fr-FR" sz="1200" dirty="0">
                <a:solidFill>
                  <a:schemeClr val="tx1">
                    <a:lumMod val="65000"/>
                    <a:lumOff val="35000"/>
                  </a:schemeClr>
                </a:solidFill>
                <a:latin typeface="Arial" pitchFamily="34" charset="0"/>
                <a:cs typeface="Arial" pitchFamily="34" charset="0"/>
              </a:rPr>
              <a:t> </a:t>
            </a:r>
            <a:endParaRPr lang="en-AU" sz="1200" dirty="0">
              <a:solidFill>
                <a:schemeClr val="tx1">
                  <a:lumMod val="65000"/>
                  <a:lumOff val="35000"/>
                </a:schemeClr>
              </a:solidFill>
              <a:latin typeface="Arial" pitchFamily="34" charset="0"/>
              <a:cs typeface="Arial" pitchFamily="34" charset="0"/>
            </a:endParaRPr>
          </a:p>
          <a:p>
            <a:pPr marL="715963" indent="-715963" hangingPunct="0">
              <a:buNone/>
            </a:pPr>
            <a:r>
              <a:rPr lang="en-AU" sz="1200" b="1" dirty="0" smtClean="0">
                <a:solidFill>
                  <a:schemeClr val="tx1">
                    <a:lumMod val="65000"/>
                    <a:lumOff val="35000"/>
                  </a:schemeClr>
                </a:solidFill>
                <a:latin typeface="Arial" pitchFamily="34" charset="0"/>
                <a:cs typeface="Arial" pitchFamily="34" charset="0"/>
              </a:rPr>
              <a:t>Slide 4: 	</a:t>
            </a:r>
            <a:r>
              <a:rPr lang="en-AU" sz="1200" dirty="0" err="1" smtClean="0">
                <a:solidFill>
                  <a:schemeClr val="tx1">
                    <a:lumMod val="65000"/>
                    <a:lumOff val="35000"/>
                  </a:schemeClr>
                </a:solidFill>
                <a:latin typeface="Arial" pitchFamily="34" charset="0"/>
                <a:cs typeface="Arial" pitchFamily="34" charset="0"/>
              </a:rPr>
              <a:t>Chilombiano</a:t>
            </a:r>
            <a:r>
              <a:rPr lang="en-AU" sz="1200" dirty="0">
                <a:solidFill>
                  <a:schemeClr val="tx1">
                    <a:lumMod val="65000"/>
                    <a:lumOff val="35000"/>
                  </a:schemeClr>
                </a:solidFill>
                <a:latin typeface="Arial" pitchFamily="34" charset="0"/>
                <a:cs typeface="Arial" pitchFamily="34" charset="0"/>
              </a:rPr>
              <a:t>, </a:t>
            </a:r>
            <a:r>
              <a:rPr lang="en-AU" sz="1200" i="1" dirty="0" smtClean="0">
                <a:solidFill>
                  <a:schemeClr val="tx1">
                    <a:lumMod val="65000"/>
                    <a:lumOff val="35000"/>
                  </a:schemeClr>
                </a:solidFill>
                <a:latin typeface="Arial" pitchFamily="34" charset="0"/>
                <a:cs typeface="Arial" pitchFamily="34" charset="0"/>
              </a:rPr>
              <a:t>Chilombiano_P2222191</a:t>
            </a:r>
            <a:r>
              <a:rPr lang="en-AU" sz="1200" dirty="0" smtClean="0">
                <a:solidFill>
                  <a:schemeClr val="tx1">
                    <a:lumMod val="65000"/>
                    <a:lumOff val="35000"/>
                  </a:schemeClr>
                </a:solidFill>
                <a:latin typeface="Arial" pitchFamily="34" charset="0"/>
                <a:cs typeface="Arial" pitchFamily="34" charset="0"/>
              </a:rPr>
              <a:t>, http</a:t>
            </a:r>
            <a:r>
              <a:rPr lang="en-AU" sz="1200" dirty="0">
                <a:solidFill>
                  <a:schemeClr val="tx1">
                    <a:lumMod val="65000"/>
                    <a:lumOff val="35000"/>
                  </a:schemeClr>
                </a:solidFill>
                <a:latin typeface="Arial" pitchFamily="34" charset="0"/>
                <a:cs typeface="Arial" pitchFamily="34" charset="0"/>
              </a:rPr>
              <a:t>://mrg.bz/1rYxFI </a:t>
            </a:r>
          </a:p>
          <a:p>
            <a:pPr marL="715963" indent="-715963">
              <a:buNone/>
            </a:pPr>
            <a:r>
              <a:rPr lang="en-AU" sz="1200" b="1" dirty="0" smtClean="0">
                <a:solidFill>
                  <a:schemeClr val="tx1">
                    <a:lumMod val="65000"/>
                    <a:lumOff val="35000"/>
                  </a:schemeClr>
                </a:solidFill>
                <a:latin typeface="Arial" pitchFamily="34" charset="0"/>
                <a:cs typeface="Arial" pitchFamily="34" charset="0"/>
              </a:rPr>
              <a:t>Slide 5:</a:t>
            </a:r>
            <a:r>
              <a:rPr lang="en-AU" sz="1200" dirty="0">
                <a:solidFill>
                  <a:schemeClr val="tx1">
                    <a:lumMod val="65000"/>
                    <a:lumOff val="35000"/>
                  </a:schemeClr>
                </a:solidFill>
                <a:latin typeface="Arial" pitchFamily="34" charset="0"/>
                <a:cs typeface="Arial" pitchFamily="34" charset="0"/>
              </a:rPr>
              <a:t> </a:t>
            </a:r>
            <a:r>
              <a:rPr lang="en-AU" sz="1200" dirty="0" smtClean="0">
                <a:solidFill>
                  <a:schemeClr val="tx1">
                    <a:lumMod val="65000"/>
                    <a:lumOff val="35000"/>
                  </a:schemeClr>
                </a:solidFill>
                <a:latin typeface="Arial" pitchFamily="34" charset="0"/>
                <a:cs typeface="Arial" pitchFamily="34" charset="0"/>
              </a:rPr>
              <a:t>	(L to R)</a:t>
            </a:r>
          </a:p>
          <a:p>
            <a:pPr marL="984250" indent="-268288" hangingPunct="0">
              <a:buFont typeface="Courier New" panose="02070309020205020404" pitchFamily="49" charset="0"/>
              <a:buChar char="o"/>
              <a:tabLst>
                <a:tab pos="984250" algn="l"/>
              </a:tabLst>
            </a:pPr>
            <a:r>
              <a:rPr lang="de-DE" sz="1200" dirty="0">
                <a:solidFill>
                  <a:schemeClr val="tx1">
                    <a:lumMod val="65000"/>
                    <a:lumOff val="35000"/>
                  </a:schemeClr>
                </a:solidFill>
                <a:latin typeface="Arial" pitchFamily="34" charset="0"/>
                <a:cs typeface="Arial" pitchFamily="34" charset="0"/>
              </a:rPr>
              <a:t>Bjwebbiz, </a:t>
            </a:r>
            <a:r>
              <a:rPr lang="de-DE" sz="1200" i="1" dirty="0" smtClean="0">
                <a:solidFill>
                  <a:schemeClr val="tx1">
                    <a:lumMod val="65000"/>
                    <a:lumOff val="35000"/>
                  </a:schemeClr>
                </a:solidFill>
                <a:latin typeface="Arial" pitchFamily="34" charset="0"/>
                <a:cs typeface="Arial" pitchFamily="34" charset="0"/>
              </a:rPr>
              <a:t>Bjwebbiz_2-3-2007-13,</a:t>
            </a:r>
            <a:r>
              <a:rPr lang="en-AU" sz="1200" dirty="0">
                <a:solidFill>
                  <a:schemeClr val="tx1">
                    <a:lumMod val="65000"/>
                    <a:lumOff val="35000"/>
                  </a:schemeClr>
                </a:solidFill>
                <a:latin typeface="Arial" pitchFamily="34" charset="0"/>
                <a:cs typeface="Arial" pitchFamily="34" charset="0"/>
              </a:rPr>
              <a:t> </a:t>
            </a:r>
            <a:r>
              <a:rPr lang="de-DE" sz="1200" dirty="0" smtClean="0">
                <a:solidFill>
                  <a:schemeClr val="tx1">
                    <a:lumMod val="65000"/>
                    <a:lumOff val="35000"/>
                  </a:schemeClr>
                </a:solidFill>
                <a:latin typeface="Arial" pitchFamily="34" charset="0"/>
                <a:cs typeface="Arial" pitchFamily="34" charset="0"/>
              </a:rPr>
              <a:t>http</a:t>
            </a:r>
            <a:r>
              <a:rPr lang="de-DE" sz="1200" dirty="0">
                <a:solidFill>
                  <a:schemeClr val="tx1">
                    <a:lumMod val="65000"/>
                    <a:lumOff val="35000"/>
                  </a:schemeClr>
                </a:solidFill>
                <a:latin typeface="Arial" pitchFamily="34" charset="0"/>
                <a:cs typeface="Arial" pitchFamily="34" charset="0"/>
              </a:rPr>
              <a:t>://</a:t>
            </a:r>
            <a:r>
              <a:rPr lang="de-DE" sz="1200" dirty="0" smtClean="0">
                <a:solidFill>
                  <a:schemeClr val="tx1">
                    <a:lumMod val="65000"/>
                    <a:lumOff val="35000"/>
                  </a:schemeClr>
                </a:solidFill>
                <a:latin typeface="Arial" pitchFamily="34" charset="0"/>
                <a:cs typeface="Arial" pitchFamily="34" charset="0"/>
              </a:rPr>
              <a:t>www.morguefile.com/archive/display/158781</a:t>
            </a:r>
            <a:endParaRPr lang="en-AU" sz="1200" dirty="0">
              <a:solidFill>
                <a:schemeClr val="tx1">
                  <a:lumMod val="65000"/>
                  <a:lumOff val="35000"/>
                </a:schemeClr>
              </a:solidFill>
              <a:latin typeface="Arial" pitchFamily="34" charset="0"/>
              <a:cs typeface="Arial" pitchFamily="34" charset="0"/>
            </a:endParaRPr>
          </a:p>
          <a:p>
            <a:pPr marL="984250" indent="-268288" hangingPunct="0">
              <a:buFont typeface="Courier New" panose="02070309020205020404" pitchFamily="49" charset="0"/>
              <a:buChar char="o"/>
              <a:tabLst>
                <a:tab pos="984250" algn="l"/>
              </a:tabLst>
            </a:pPr>
            <a:r>
              <a:rPr lang="en-AU" sz="1200" dirty="0" err="1" smtClean="0">
                <a:solidFill>
                  <a:schemeClr val="tx1">
                    <a:lumMod val="65000"/>
                    <a:lumOff val="35000"/>
                  </a:schemeClr>
                </a:solidFill>
                <a:latin typeface="Arial" pitchFamily="34" charset="0"/>
                <a:cs typeface="Arial" pitchFamily="34" charset="0"/>
              </a:rPr>
              <a:t>keeshu</a:t>
            </a:r>
            <a:r>
              <a:rPr lang="en-AU" sz="1200" dirty="0">
                <a:solidFill>
                  <a:schemeClr val="tx1">
                    <a:lumMod val="65000"/>
                    <a:lumOff val="35000"/>
                  </a:schemeClr>
                </a:solidFill>
                <a:latin typeface="Arial" pitchFamily="34" charset="0"/>
                <a:cs typeface="Arial" pitchFamily="34" charset="0"/>
              </a:rPr>
              <a:t>, </a:t>
            </a:r>
            <a:r>
              <a:rPr lang="en-AU" sz="1200" i="1" dirty="0" err="1">
                <a:solidFill>
                  <a:schemeClr val="tx1">
                    <a:lumMod val="65000"/>
                    <a:lumOff val="35000"/>
                  </a:schemeClr>
                </a:solidFill>
                <a:latin typeface="Arial" pitchFamily="34" charset="0"/>
                <a:cs typeface="Arial" pitchFamily="34" charset="0"/>
              </a:rPr>
              <a:t>kh</a:t>
            </a:r>
            <a:r>
              <a:rPr lang="en-AU" sz="1200" i="1" dirty="0">
                <a:solidFill>
                  <a:schemeClr val="tx1">
                    <a:lumMod val="65000"/>
                    <a:lumOff val="35000"/>
                  </a:schemeClr>
                </a:solidFill>
                <a:latin typeface="Arial" pitchFamily="34" charset="0"/>
                <a:cs typeface="Arial" pitchFamily="34" charset="0"/>
              </a:rPr>
              <a:t>-snowman</a:t>
            </a:r>
            <a:r>
              <a:rPr lang="en-AU" sz="1200" dirty="0">
                <a:solidFill>
                  <a:schemeClr val="tx1">
                    <a:lumMod val="65000"/>
                    <a:lumOff val="35000"/>
                  </a:schemeClr>
                </a:solidFill>
                <a:latin typeface="Arial" pitchFamily="34" charset="0"/>
                <a:cs typeface="Arial" pitchFamily="34" charset="0"/>
              </a:rPr>
              <a:t>, http://mrg.bz/q2rP6g</a:t>
            </a:r>
          </a:p>
          <a:p>
            <a:pPr marL="715963" indent="-715963">
              <a:buNone/>
            </a:pPr>
            <a:r>
              <a:rPr lang="en-AU" sz="1200" b="1" dirty="0" smtClean="0">
                <a:solidFill>
                  <a:schemeClr val="tx1">
                    <a:lumMod val="65000"/>
                    <a:lumOff val="35000"/>
                  </a:schemeClr>
                </a:solidFill>
                <a:latin typeface="Arial" pitchFamily="34" charset="0"/>
                <a:cs typeface="Arial" pitchFamily="34" charset="0"/>
              </a:rPr>
              <a:t>Slide </a:t>
            </a:r>
            <a:r>
              <a:rPr lang="en-AU" sz="1200" b="1" dirty="0">
                <a:solidFill>
                  <a:schemeClr val="tx1">
                    <a:lumMod val="65000"/>
                    <a:lumOff val="35000"/>
                  </a:schemeClr>
                </a:solidFill>
                <a:latin typeface="Arial" pitchFamily="34" charset="0"/>
                <a:cs typeface="Arial" pitchFamily="34" charset="0"/>
              </a:rPr>
              <a:t>6</a:t>
            </a:r>
            <a:r>
              <a:rPr lang="en-AU" sz="1200" b="1" dirty="0" smtClean="0">
                <a:solidFill>
                  <a:schemeClr val="tx1">
                    <a:lumMod val="65000"/>
                    <a:lumOff val="35000"/>
                  </a:schemeClr>
                </a:solidFill>
                <a:latin typeface="Arial" pitchFamily="34" charset="0"/>
                <a:cs typeface="Arial" pitchFamily="34" charset="0"/>
              </a:rPr>
              <a:t>: </a:t>
            </a:r>
            <a:r>
              <a:rPr lang="en-AU" sz="1200" b="1" dirty="0" smtClean="0">
                <a:solidFill>
                  <a:schemeClr val="tx1">
                    <a:lumMod val="65000"/>
                    <a:lumOff val="35000"/>
                  </a:schemeClr>
                </a:solidFill>
                <a:latin typeface="Arial" pitchFamily="34" charset="0"/>
                <a:cs typeface="Arial" pitchFamily="34" charset="0"/>
              </a:rPr>
              <a:t>	</a:t>
            </a:r>
            <a:r>
              <a:rPr lang="en-AU" sz="1200" dirty="0" smtClean="0">
                <a:solidFill>
                  <a:schemeClr val="tx1">
                    <a:lumMod val="65000"/>
                    <a:lumOff val="35000"/>
                  </a:schemeClr>
                </a:solidFill>
                <a:latin typeface="Arial" pitchFamily="34" charset="0"/>
                <a:cs typeface="Arial" pitchFamily="34" charset="0"/>
              </a:rPr>
              <a:t>(</a:t>
            </a:r>
            <a:r>
              <a:rPr lang="en-AU" sz="1200" dirty="0">
                <a:solidFill>
                  <a:schemeClr val="tx1">
                    <a:lumMod val="65000"/>
                    <a:lumOff val="35000"/>
                  </a:schemeClr>
                </a:solidFill>
                <a:latin typeface="Arial" pitchFamily="34" charset="0"/>
                <a:cs typeface="Arial" pitchFamily="34" charset="0"/>
              </a:rPr>
              <a:t>L to R</a:t>
            </a:r>
            <a:r>
              <a:rPr lang="en-AU" sz="1200" dirty="0" smtClean="0">
                <a:solidFill>
                  <a:schemeClr val="tx1">
                    <a:lumMod val="65000"/>
                    <a:lumOff val="35000"/>
                  </a:schemeClr>
                </a:solidFill>
                <a:latin typeface="Arial" pitchFamily="34" charset="0"/>
                <a:cs typeface="Arial" pitchFamily="34" charset="0"/>
              </a:rPr>
              <a:t>)</a:t>
            </a:r>
          </a:p>
          <a:p>
            <a:pPr marL="984250" indent="-268288">
              <a:buFont typeface="Courier New" panose="02070309020205020404" pitchFamily="49" charset="0"/>
              <a:buChar char="o"/>
              <a:tabLst>
                <a:tab pos="984250" algn="l"/>
              </a:tabLst>
            </a:pPr>
            <a:r>
              <a:rPr lang="en-AU" sz="1200" dirty="0" err="1">
                <a:solidFill>
                  <a:schemeClr val="tx1">
                    <a:lumMod val="65000"/>
                    <a:lumOff val="35000"/>
                  </a:schemeClr>
                </a:solidFill>
                <a:latin typeface="Arial" pitchFamily="34" charset="0"/>
                <a:cs typeface="Arial" pitchFamily="34" charset="0"/>
              </a:rPr>
              <a:t>Seemann</a:t>
            </a:r>
            <a:r>
              <a:rPr lang="en-AU" sz="1200" dirty="0">
                <a:solidFill>
                  <a:schemeClr val="tx1">
                    <a:lumMod val="65000"/>
                    <a:lumOff val="35000"/>
                  </a:schemeClr>
                </a:solidFill>
                <a:latin typeface="Arial" pitchFamily="34" charset="0"/>
                <a:cs typeface="Arial" pitchFamily="34" charset="0"/>
              </a:rPr>
              <a:t>, </a:t>
            </a:r>
            <a:r>
              <a:rPr lang="en-AU" sz="1200" i="1" dirty="0">
                <a:solidFill>
                  <a:schemeClr val="tx1">
                    <a:lumMod val="65000"/>
                    <a:lumOff val="35000"/>
                  </a:schemeClr>
                </a:solidFill>
                <a:latin typeface="Arial" pitchFamily="34" charset="0"/>
                <a:cs typeface="Arial" pitchFamily="34" charset="0"/>
              </a:rPr>
              <a:t>P1040377</a:t>
            </a:r>
            <a:r>
              <a:rPr lang="en-AU" sz="1200" dirty="0">
                <a:solidFill>
                  <a:schemeClr val="tx1">
                    <a:lumMod val="65000"/>
                    <a:lumOff val="35000"/>
                  </a:schemeClr>
                </a:solidFill>
                <a:latin typeface="Arial" pitchFamily="34" charset="0"/>
                <a:cs typeface="Arial" pitchFamily="34" charset="0"/>
              </a:rPr>
              <a:t>, http://mrg.bz/uQsVG9 </a:t>
            </a:r>
            <a:endParaRPr lang="en-AU" sz="1200" dirty="0" smtClean="0">
              <a:solidFill>
                <a:schemeClr val="tx1">
                  <a:lumMod val="65000"/>
                  <a:lumOff val="35000"/>
                </a:schemeClr>
              </a:solidFill>
              <a:latin typeface="Arial" pitchFamily="34" charset="0"/>
              <a:cs typeface="Arial" pitchFamily="34" charset="0"/>
            </a:endParaRPr>
          </a:p>
          <a:p>
            <a:pPr marL="984250" indent="-268288">
              <a:buFont typeface="Courier New" panose="02070309020205020404" pitchFamily="49" charset="0"/>
              <a:buChar char="o"/>
              <a:tabLst>
                <a:tab pos="984250" algn="l"/>
              </a:tabLst>
            </a:pPr>
            <a:r>
              <a:rPr lang="en-AU" sz="1200" dirty="0" err="1">
                <a:solidFill>
                  <a:schemeClr val="tx1">
                    <a:lumMod val="65000"/>
                    <a:lumOff val="35000"/>
                  </a:schemeClr>
                </a:solidFill>
                <a:latin typeface="Arial" pitchFamily="34" charset="0"/>
                <a:cs typeface="Arial" pitchFamily="34" charset="0"/>
              </a:rPr>
              <a:t>Alvimann</a:t>
            </a:r>
            <a:r>
              <a:rPr lang="en-AU" sz="1200" dirty="0">
                <a:solidFill>
                  <a:schemeClr val="tx1">
                    <a:lumMod val="65000"/>
                    <a:lumOff val="35000"/>
                  </a:schemeClr>
                </a:solidFill>
                <a:latin typeface="Arial" pitchFamily="34" charset="0"/>
                <a:cs typeface="Arial" pitchFamily="34" charset="0"/>
              </a:rPr>
              <a:t> , </a:t>
            </a:r>
            <a:r>
              <a:rPr lang="en-AU" sz="1200" i="1" dirty="0">
                <a:solidFill>
                  <a:schemeClr val="tx1">
                    <a:lumMod val="65000"/>
                    <a:lumOff val="35000"/>
                  </a:schemeClr>
                </a:solidFill>
                <a:latin typeface="Arial" pitchFamily="34" charset="0"/>
                <a:cs typeface="Arial" pitchFamily="34" charset="0"/>
              </a:rPr>
              <a:t>Pedestrians_under_Rain_7207 (5)</a:t>
            </a:r>
            <a:r>
              <a:rPr lang="en-AU" sz="1200" dirty="0">
                <a:solidFill>
                  <a:schemeClr val="tx1">
                    <a:lumMod val="65000"/>
                    <a:lumOff val="35000"/>
                  </a:schemeClr>
                </a:solidFill>
                <a:latin typeface="Arial" pitchFamily="34" charset="0"/>
                <a:cs typeface="Arial" pitchFamily="34" charset="0"/>
              </a:rPr>
              <a:t>,</a:t>
            </a:r>
            <a:r>
              <a:rPr lang="en-AU" sz="1200" i="1" dirty="0">
                <a:solidFill>
                  <a:schemeClr val="tx1">
                    <a:lumMod val="65000"/>
                    <a:lumOff val="35000"/>
                  </a:schemeClr>
                </a:solidFill>
                <a:latin typeface="Arial" pitchFamily="34" charset="0"/>
                <a:cs typeface="Arial" pitchFamily="34" charset="0"/>
              </a:rPr>
              <a:t> </a:t>
            </a:r>
            <a:r>
              <a:rPr lang="en-AU" sz="1200" dirty="0">
                <a:solidFill>
                  <a:schemeClr val="tx1">
                    <a:lumMod val="65000"/>
                    <a:lumOff val="35000"/>
                  </a:schemeClr>
                </a:solidFill>
                <a:latin typeface="Arial" pitchFamily="34" charset="0"/>
                <a:cs typeface="Arial" pitchFamily="34" charset="0"/>
              </a:rPr>
              <a:t>http://</a:t>
            </a:r>
            <a:r>
              <a:rPr lang="en-AU" sz="1200" dirty="0" smtClean="0">
                <a:solidFill>
                  <a:schemeClr val="tx1">
                    <a:lumMod val="65000"/>
                    <a:lumOff val="35000"/>
                  </a:schemeClr>
                </a:solidFill>
                <a:latin typeface="Arial" pitchFamily="34" charset="0"/>
                <a:cs typeface="Arial" pitchFamily="34" charset="0"/>
              </a:rPr>
              <a:t>mrg.bz/01wmSJ</a:t>
            </a:r>
          </a:p>
          <a:p>
            <a:pPr marL="984250" indent="-268288">
              <a:buFont typeface="Courier New" panose="02070309020205020404" pitchFamily="49" charset="0"/>
              <a:buChar char="o"/>
              <a:tabLst>
                <a:tab pos="984250" algn="l"/>
              </a:tabLst>
            </a:pPr>
            <a:r>
              <a:rPr lang="en-AU" sz="1200" dirty="0" err="1">
                <a:solidFill>
                  <a:schemeClr val="tx1">
                    <a:lumMod val="65000"/>
                    <a:lumOff val="35000"/>
                  </a:schemeClr>
                </a:solidFill>
                <a:latin typeface="Arial" pitchFamily="34" charset="0"/>
                <a:cs typeface="Arial" pitchFamily="34" charset="0"/>
              </a:rPr>
              <a:t>anitapeppers</a:t>
            </a:r>
            <a:r>
              <a:rPr lang="en-AU" sz="1200" dirty="0">
                <a:solidFill>
                  <a:schemeClr val="tx1">
                    <a:lumMod val="65000"/>
                    <a:lumOff val="35000"/>
                  </a:schemeClr>
                </a:solidFill>
                <a:latin typeface="Arial" pitchFamily="34" charset="0"/>
                <a:cs typeface="Arial" pitchFamily="34" charset="0"/>
              </a:rPr>
              <a:t> , </a:t>
            </a:r>
            <a:r>
              <a:rPr lang="en-AU" sz="1200" i="1" dirty="0" err="1">
                <a:solidFill>
                  <a:schemeClr val="tx1">
                    <a:lumMod val="65000"/>
                    <a:lumOff val="35000"/>
                  </a:schemeClr>
                </a:solidFill>
                <a:latin typeface="Arial" pitchFamily="34" charset="0"/>
                <a:cs typeface="Arial" pitchFamily="34" charset="0"/>
              </a:rPr>
              <a:t>mudpuddlegir</a:t>
            </a:r>
            <a:r>
              <a:rPr lang="en-AU" sz="1200" dirty="0" err="1">
                <a:solidFill>
                  <a:schemeClr val="tx1">
                    <a:lumMod val="65000"/>
                    <a:lumOff val="35000"/>
                  </a:schemeClr>
                </a:solidFill>
                <a:latin typeface="Arial" pitchFamily="34" charset="0"/>
                <a:cs typeface="Arial" pitchFamily="34" charset="0"/>
              </a:rPr>
              <a:t>l</a:t>
            </a:r>
            <a:r>
              <a:rPr lang="en-AU" sz="1200" dirty="0">
                <a:solidFill>
                  <a:schemeClr val="tx1">
                    <a:lumMod val="65000"/>
                    <a:lumOff val="35000"/>
                  </a:schemeClr>
                </a:solidFill>
                <a:latin typeface="Arial" pitchFamily="34" charset="0"/>
                <a:cs typeface="Arial" pitchFamily="34" charset="0"/>
              </a:rPr>
              <a:t>, http://</a:t>
            </a:r>
            <a:r>
              <a:rPr lang="en-AU" sz="1200" dirty="0" smtClean="0">
                <a:solidFill>
                  <a:schemeClr val="tx1">
                    <a:lumMod val="65000"/>
                    <a:lumOff val="35000"/>
                  </a:schemeClr>
                </a:solidFill>
                <a:latin typeface="Arial" pitchFamily="34" charset="0"/>
                <a:cs typeface="Arial" pitchFamily="34" charset="0"/>
              </a:rPr>
              <a:t>mrg.bz/3Tzkg7</a:t>
            </a:r>
          </a:p>
          <a:p>
            <a:pPr marL="984250" indent="-268288">
              <a:buFont typeface="Courier New" panose="02070309020205020404" pitchFamily="49" charset="0"/>
              <a:buChar char="o"/>
              <a:tabLst>
                <a:tab pos="984250" algn="l"/>
              </a:tabLst>
            </a:pPr>
            <a:r>
              <a:rPr lang="en-AU" sz="1200" dirty="0" err="1">
                <a:solidFill>
                  <a:schemeClr val="tx1">
                    <a:lumMod val="65000"/>
                    <a:lumOff val="35000"/>
                  </a:schemeClr>
                </a:solidFill>
                <a:latin typeface="Arial" pitchFamily="34" charset="0"/>
                <a:cs typeface="Arial" pitchFamily="34" charset="0"/>
              </a:rPr>
              <a:t>lemort</a:t>
            </a:r>
            <a:r>
              <a:rPr lang="en-AU" sz="1200" dirty="0">
                <a:solidFill>
                  <a:schemeClr val="tx1">
                    <a:lumMod val="65000"/>
                    <a:lumOff val="35000"/>
                  </a:schemeClr>
                </a:solidFill>
                <a:latin typeface="Arial" pitchFamily="34" charset="0"/>
                <a:cs typeface="Arial" pitchFamily="34" charset="0"/>
              </a:rPr>
              <a:t> , </a:t>
            </a:r>
            <a:r>
              <a:rPr lang="en-AU" sz="1200" i="1" dirty="0">
                <a:solidFill>
                  <a:schemeClr val="tx1">
                    <a:lumMod val="65000"/>
                    <a:lumOff val="35000"/>
                  </a:schemeClr>
                </a:solidFill>
                <a:latin typeface="Arial" pitchFamily="34" charset="0"/>
                <a:cs typeface="Arial" pitchFamily="34" charset="0"/>
              </a:rPr>
              <a:t>MoF_2005_11</a:t>
            </a:r>
            <a:r>
              <a:rPr lang="en-AU" sz="1200" dirty="0">
                <a:solidFill>
                  <a:schemeClr val="tx1">
                    <a:lumMod val="65000"/>
                    <a:lumOff val="35000"/>
                  </a:schemeClr>
                </a:solidFill>
                <a:latin typeface="Arial" pitchFamily="34" charset="0"/>
                <a:cs typeface="Arial" pitchFamily="34" charset="0"/>
              </a:rPr>
              <a:t>, http://</a:t>
            </a:r>
            <a:r>
              <a:rPr lang="en-AU" sz="1200" dirty="0" smtClean="0">
                <a:solidFill>
                  <a:schemeClr val="tx1">
                    <a:lumMod val="65000"/>
                    <a:lumOff val="35000"/>
                  </a:schemeClr>
                </a:solidFill>
                <a:latin typeface="Arial" pitchFamily="34" charset="0"/>
                <a:cs typeface="Arial" pitchFamily="34" charset="0"/>
              </a:rPr>
              <a:t>mrg.bz/wCQC61</a:t>
            </a:r>
          </a:p>
          <a:p>
            <a:pPr marL="715963" indent="-715963">
              <a:buNone/>
            </a:pPr>
            <a:r>
              <a:rPr lang="en-AU" sz="1200" b="1">
                <a:solidFill>
                  <a:schemeClr val="tx1">
                    <a:lumMod val="65000"/>
                    <a:lumOff val="35000"/>
                  </a:schemeClr>
                </a:solidFill>
                <a:latin typeface="Arial" pitchFamily="34" charset="0"/>
                <a:cs typeface="Arial" pitchFamily="34" charset="0"/>
              </a:rPr>
              <a:t>Slide </a:t>
            </a:r>
            <a:r>
              <a:rPr lang="en-AU" sz="1200" b="1" smtClean="0">
                <a:solidFill>
                  <a:schemeClr val="tx1">
                    <a:lumMod val="65000"/>
                    <a:lumOff val="35000"/>
                  </a:schemeClr>
                </a:solidFill>
                <a:latin typeface="Arial" pitchFamily="34" charset="0"/>
                <a:cs typeface="Arial" pitchFamily="34" charset="0"/>
              </a:rPr>
              <a:t>7: </a:t>
            </a:r>
            <a:r>
              <a:rPr lang="en-AU" sz="1200" b="1" dirty="0" smtClean="0">
                <a:solidFill>
                  <a:schemeClr val="tx1">
                    <a:lumMod val="65000"/>
                    <a:lumOff val="35000"/>
                  </a:schemeClr>
                </a:solidFill>
                <a:latin typeface="Arial" pitchFamily="34" charset="0"/>
                <a:cs typeface="Arial" pitchFamily="34" charset="0"/>
              </a:rPr>
              <a:t>	</a:t>
            </a:r>
            <a:r>
              <a:rPr lang="en-AU" sz="1200" dirty="0" smtClean="0">
                <a:solidFill>
                  <a:schemeClr val="tx1">
                    <a:lumMod val="65000"/>
                    <a:lumOff val="35000"/>
                  </a:schemeClr>
                </a:solidFill>
                <a:latin typeface="Arial" pitchFamily="34" charset="0"/>
                <a:cs typeface="Arial" pitchFamily="34" charset="0"/>
              </a:rPr>
              <a:t>(</a:t>
            </a:r>
            <a:r>
              <a:rPr lang="en-AU" sz="1200" dirty="0">
                <a:solidFill>
                  <a:schemeClr val="tx1">
                    <a:lumMod val="65000"/>
                    <a:lumOff val="35000"/>
                  </a:schemeClr>
                </a:solidFill>
                <a:latin typeface="Arial" pitchFamily="34" charset="0"/>
                <a:cs typeface="Arial" pitchFamily="34" charset="0"/>
              </a:rPr>
              <a:t>L to R</a:t>
            </a:r>
            <a:r>
              <a:rPr lang="en-AU" sz="1200" dirty="0" smtClean="0">
                <a:solidFill>
                  <a:schemeClr val="tx1">
                    <a:lumMod val="65000"/>
                    <a:lumOff val="35000"/>
                  </a:schemeClr>
                </a:solidFill>
                <a:latin typeface="Arial" pitchFamily="34" charset="0"/>
                <a:cs typeface="Arial" pitchFamily="34" charset="0"/>
              </a:rPr>
              <a:t>)</a:t>
            </a:r>
          </a:p>
          <a:p>
            <a:pPr marL="984250" indent="-268288">
              <a:buFont typeface="Courier New" panose="02070309020205020404" pitchFamily="49" charset="0"/>
              <a:buChar char="o"/>
              <a:tabLst>
                <a:tab pos="984250" algn="l"/>
              </a:tabLst>
            </a:pPr>
            <a:r>
              <a:rPr lang="en-AU" sz="1200" dirty="0">
                <a:solidFill>
                  <a:schemeClr val="tx1">
                    <a:lumMod val="65000"/>
                    <a:lumOff val="35000"/>
                  </a:schemeClr>
                </a:solidFill>
                <a:latin typeface="Arial" pitchFamily="34" charset="0"/>
                <a:cs typeface="Arial" pitchFamily="34" charset="0"/>
              </a:rPr>
              <a:t>S349142, </a:t>
            </a:r>
            <a:r>
              <a:rPr lang="en-AU" sz="1200" i="1" dirty="0">
                <a:solidFill>
                  <a:schemeClr val="tx1">
                    <a:lumMod val="65000"/>
                    <a:lumOff val="35000"/>
                  </a:schemeClr>
                </a:solidFill>
                <a:latin typeface="Arial" pitchFamily="34" charset="0"/>
                <a:cs typeface="Arial" pitchFamily="34" charset="0"/>
              </a:rPr>
              <a:t>PC270070, </a:t>
            </a:r>
            <a:r>
              <a:rPr lang="en-AU" sz="1200" dirty="0">
                <a:solidFill>
                  <a:schemeClr val="tx1">
                    <a:lumMod val="65000"/>
                    <a:lumOff val="35000"/>
                  </a:schemeClr>
                </a:solidFill>
                <a:latin typeface="Arial" pitchFamily="34" charset="0"/>
                <a:cs typeface="Arial" pitchFamily="34" charset="0"/>
              </a:rPr>
              <a:t>http://</a:t>
            </a:r>
            <a:r>
              <a:rPr lang="en-AU" sz="1200" dirty="0" smtClean="0">
                <a:solidFill>
                  <a:schemeClr val="tx1">
                    <a:lumMod val="65000"/>
                    <a:lumOff val="35000"/>
                  </a:schemeClr>
                </a:solidFill>
                <a:latin typeface="Arial" pitchFamily="34" charset="0"/>
                <a:cs typeface="Arial" pitchFamily="34" charset="0"/>
              </a:rPr>
              <a:t>mrg.bz/mRosD8</a:t>
            </a:r>
          </a:p>
          <a:p>
            <a:pPr marL="984250" indent="-268288">
              <a:buFont typeface="Courier New" panose="02070309020205020404" pitchFamily="49" charset="0"/>
              <a:buChar char="o"/>
              <a:tabLst>
                <a:tab pos="984250" algn="l"/>
              </a:tabLst>
            </a:pPr>
            <a:r>
              <a:rPr lang="en-AU" sz="1200" dirty="0">
                <a:solidFill>
                  <a:schemeClr val="tx1">
                    <a:lumMod val="65000"/>
                    <a:lumOff val="35000"/>
                  </a:schemeClr>
                </a:solidFill>
                <a:latin typeface="Arial" pitchFamily="34" charset="0"/>
                <a:cs typeface="Arial" pitchFamily="34" charset="0"/>
              </a:rPr>
              <a:t>s349142, </a:t>
            </a:r>
            <a:r>
              <a:rPr lang="en-AU" sz="1200" i="1" dirty="0">
                <a:solidFill>
                  <a:schemeClr val="tx1">
                    <a:lumMod val="65000"/>
                    <a:lumOff val="35000"/>
                  </a:schemeClr>
                </a:solidFill>
                <a:latin typeface="Arial" pitchFamily="34" charset="0"/>
                <a:cs typeface="Arial" pitchFamily="34" charset="0"/>
              </a:rPr>
              <a:t>s349142_P5120155</a:t>
            </a:r>
            <a:r>
              <a:rPr lang="en-AU" sz="1200" dirty="0">
                <a:solidFill>
                  <a:schemeClr val="tx1">
                    <a:lumMod val="65000"/>
                    <a:lumOff val="35000"/>
                  </a:schemeClr>
                </a:solidFill>
                <a:latin typeface="Arial" pitchFamily="34" charset="0"/>
                <a:cs typeface="Arial" pitchFamily="34" charset="0"/>
              </a:rPr>
              <a:t>, http://</a:t>
            </a:r>
            <a:r>
              <a:rPr lang="en-AU" sz="1200" dirty="0" smtClean="0">
                <a:solidFill>
                  <a:schemeClr val="tx1">
                    <a:lumMod val="65000"/>
                    <a:lumOff val="35000"/>
                  </a:schemeClr>
                </a:solidFill>
                <a:latin typeface="Arial" pitchFamily="34" charset="0"/>
                <a:cs typeface="Arial" pitchFamily="34" charset="0"/>
              </a:rPr>
              <a:t>mrg.bz/hWI4aX</a:t>
            </a:r>
          </a:p>
          <a:p>
            <a:pPr marL="984250" indent="-268288">
              <a:buFont typeface="Courier New" panose="02070309020205020404" pitchFamily="49" charset="0"/>
              <a:buChar char="o"/>
              <a:tabLst>
                <a:tab pos="984250" algn="l"/>
              </a:tabLst>
            </a:pPr>
            <a:r>
              <a:rPr lang="de-DE" sz="1200" dirty="0">
                <a:solidFill>
                  <a:schemeClr val="tx1">
                    <a:lumMod val="65000"/>
                    <a:lumOff val="35000"/>
                  </a:schemeClr>
                </a:solidFill>
                <a:latin typeface="Arial" pitchFamily="34" charset="0"/>
                <a:cs typeface="Arial" pitchFamily="34" charset="0"/>
              </a:rPr>
              <a:t>Gabor, Karpati , _ICT4843-01, http://mrg.bz/8mUbxt </a:t>
            </a:r>
            <a:endParaRPr lang="en-AU" sz="1200" dirty="0">
              <a:solidFill>
                <a:schemeClr val="tx1">
                  <a:lumMod val="65000"/>
                  <a:lumOff val="35000"/>
                </a:schemeClr>
              </a:solidFill>
              <a:latin typeface="Arial" pitchFamily="34" charset="0"/>
              <a:cs typeface="Arial" pitchFamily="34" charset="0"/>
            </a:endParaRPr>
          </a:p>
          <a:p>
            <a:pPr marL="0" indent="0">
              <a:buNone/>
            </a:pPr>
            <a:endParaRPr lang="en-AU" sz="1200" dirty="0"/>
          </a:p>
          <a:p>
            <a:pPr marL="0" indent="0">
              <a:buNone/>
            </a:pPr>
            <a:endParaRPr lang="en-AU" sz="1200" dirty="0"/>
          </a:p>
          <a:p>
            <a:pPr>
              <a:buFont typeface="Courier New" panose="02070309020205020404" pitchFamily="49" charset="0"/>
              <a:buChar char="o"/>
            </a:pPr>
            <a:endParaRPr lang="en-AU" sz="1200" dirty="0"/>
          </a:p>
          <a:p>
            <a:pPr marL="0" indent="0">
              <a:buNone/>
            </a:pPr>
            <a:endParaRPr lang="en-AU" sz="1200" dirty="0"/>
          </a:p>
          <a:p>
            <a:pPr>
              <a:buFont typeface="Courier New" panose="02070309020205020404" pitchFamily="49" charset="0"/>
              <a:buChar char="o"/>
            </a:pPr>
            <a:endParaRPr lang="en-AU" sz="1200" dirty="0"/>
          </a:p>
          <a:p>
            <a:pPr>
              <a:buFont typeface="Courier New" panose="02070309020205020404" pitchFamily="49" charset="0"/>
              <a:buChar char="o"/>
            </a:pPr>
            <a:endParaRPr lang="en-AU" sz="1200" dirty="0" smtClean="0"/>
          </a:p>
          <a:p>
            <a:pPr>
              <a:buFont typeface="Courier New" panose="02070309020205020404" pitchFamily="49" charset="0"/>
              <a:buChar char="o"/>
            </a:pPr>
            <a:endParaRPr lang="en-AU" sz="1200" dirty="0"/>
          </a:p>
          <a:p>
            <a:pPr marL="0" indent="0">
              <a:buNone/>
            </a:pPr>
            <a:endParaRPr lang="en-AU" sz="1200" dirty="0" smtClean="0"/>
          </a:p>
          <a:p>
            <a:pPr>
              <a:buFont typeface="Courier New" panose="02070309020205020404" pitchFamily="49" charset="0"/>
              <a:buChar char="o"/>
            </a:pPr>
            <a:endParaRPr lang="en-AU" sz="1200" dirty="0"/>
          </a:p>
        </p:txBody>
      </p:sp>
    </p:spTree>
    <p:extLst>
      <p:ext uri="{BB962C8B-B14F-4D97-AF65-F5344CB8AC3E}">
        <p14:creationId xmlns:p14="http://schemas.microsoft.com/office/powerpoint/2010/main" val="3815568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C2C blank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C2C blank powerpoint template</Template>
  <TotalTime>1892</TotalTime>
  <Words>731</Words>
  <Application>Microsoft Office PowerPoint</Application>
  <PresentationFormat>On-screen Show (4:3)</PresentationFormat>
  <Paragraphs>53</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QBeginners</vt:lpstr>
      <vt:lpstr>C2C blank powerpoint template</vt:lpstr>
      <vt:lpstr>How weather affects clothing choices in other places</vt:lpstr>
      <vt:lpstr>PowerPoint Presentation</vt:lpstr>
      <vt:lpstr>Japan</vt:lpstr>
      <vt:lpstr>China</vt:lpstr>
      <vt:lpstr>Canada</vt:lpstr>
      <vt:lpstr> </vt:lpstr>
      <vt:lpstr>Clothes for some weather in Australia</vt:lpstr>
      <vt:lpstr>Attributions</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LAWRANCE, Mel</dc:creator>
  <cp:lastModifiedBy>BIDDLE, Nathan</cp:lastModifiedBy>
  <cp:revision>66</cp:revision>
  <dcterms:created xsi:type="dcterms:W3CDTF">2012-11-15T21:57:46Z</dcterms:created>
  <dcterms:modified xsi:type="dcterms:W3CDTF">2020-06-24T01:13:08Z</dcterms:modified>
</cp:coreProperties>
</file>