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6" r:id="rId4"/>
    <p:sldId id="264" r:id="rId5"/>
    <p:sldId id="265" r:id="rId6"/>
    <p:sldId id="263" r:id="rId7"/>
    <p:sldId id="268" r:id="rId8"/>
    <p:sldId id="262" r:id="rId9"/>
    <p:sldId id="267" r:id="rId10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ona Watson" initials="FW" lastIdx="1" clrIdx="0"/>
  <p:cmAuthor id="1" name="GOWER, Sue-Ellen" initials="GS" lastIdx="1" clrIdx="1"/>
  <p:cmAuthor id="2" name="MARKWELL, Karyn" initials="M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  <a:srgbClr val="FF33CC"/>
    <a:srgbClr val="0000FF"/>
    <a:srgbClr val="66FF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20" autoAdjust="0"/>
  </p:normalViewPr>
  <p:slideViewPr>
    <p:cSldViewPr>
      <p:cViewPr>
        <p:scale>
          <a:sx n="125" d="100"/>
          <a:sy n="125" d="100"/>
        </p:scale>
        <p:origin x="-149" y="15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3441A-51BE-4165-8E1A-B0DFBBA158D1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CD570-7A19-4784-B4E4-B49773B3642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037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7923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9934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114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209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CD570-7A19-4784-B4E4-B49773B3642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37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742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393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542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72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04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9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829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7691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915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1022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9CE9BF-6FD0-4320-A324-842DE04168B8}" type="datetimeFigureOut">
              <a:rPr lang="en-AU" smtClean="0"/>
              <a:t>28/09/2016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0C6B666-C518-4F07-984B-5D53DF9AB5E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446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750807" y="6583063"/>
            <a:ext cx="1308100" cy="2286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691856"/>
            <a:ext cx="157226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500" b="0" i="0" u="none" strike="noStrike" kern="1200" baseline="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Sci_Prep_U2_SS_OlliesOrnaments</a:t>
            </a:r>
            <a:endParaRPr lang="en-US" sz="5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13" name="Picture 12" descr="C2CIcon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4" y="6525344"/>
            <a:ext cx="424150" cy="184018"/>
          </a:xfrm>
          <a:prstGeom prst="rect">
            <a:avLst/>
          </a:prstGeom>
        </p:spPr>
      </p:pic>
      <p:pic>
        <p:nvPicPr>
          <p:cNvPr id="15" name="Picture 14" descr="C:\Users\hxsch7\AppData\Local\Microsoft\Windows\Temporary Internet Files\Content.Word\DET2016.pn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00" y="6606000"/>
            <a:ext cx="1526400" cy="18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7943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 rot="19959340">
            <a:off x="1289375" y="2696244"/>
            <a:ext cx="3137468" cy="1081720"/>
          </a:xfrm>
          <a:prstGeom prst="wave">
            <a:avLst>
              <a:gd name="adj1" fmla="val 12500"/>
              <a:gd name="adj2" fmla="val -23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Ollie’s ornaments</a:t>
            </a:r>
            <a:endParaRPr lang="en-A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612232" y="2586789"/>
            <a:ext cx="348915" cy="709864"/>
          </a:xfrm>
          <a:custGeom>
            <a:avLst/>
            <a:gdLst>
              <a:gd name="connsiteX0" fmla="*/ 24063 w 348915"/>
              <a:gd name="connsiteY0" fmla="*/ 60158 h 709864"/>
              <a:gd name="connsiteX1" fmla="*/ 84221 w 348915"/>
              <a:gd name="connsiteY1" fmla="*/ 96253 h 709864"/>
              <a:gd name="connsiteX2" fmla="*/ 120315 w 348915"/>
              <a:gd name="connsiteY2" fmla="*/ 108285 h 709864"/>
              <a:gd name="connsiteX3" fmla="*/ 204536 w 348915"/>
              <a:gd name="connsiteY3" fmla="*/ 204537 h 709864"/>
              <a:gd name="connsiteX4" fmla="*/ 228600 w 348915"/>
              <a:gd name="connsiteY4" fmla="*/ 228600 h 709864"/>
              <a:gd name="connsiteX5" fmla="*/ 216568 w 348915"/>
              <a:gd name="connsiteY5" fmla="*/ 264695 h 709864"/>
              <a:gd name="connsiteX6" fmla="*/ 204536 w 348915"/>
              <a:gd name="connsiteY6" fmla="*/ 216569 h 709864"/>
              <a:gd name="connsiteX7" fmla="*/ 180473 w 348915"/>
              <a:gd name="connsiteY7" fmla="*/ 144379 h 709864"/>
              <a:gd name="connsiteX8" fmla="*/ 144379 w 348915"/>
              <a:gd name="connsiteY8" fmla="*/ 72190 h 709864"/>
              <a:gd name="connsiteX9" fmla="*/ 120315 w 348915"/>
              <a:gd name="connsiteY9" fmla="*/ 48127 h 709864"/>
              <a:gd name="connsiteX10" fmla="*/ 96252 w 348915"/>
              <a:gd name="connsiteY10" fmla="*/ 12032 h 709864"/>
              <a:gd name="connsiteX11" fmla="*/ 36094 w 348915"/>
              <a:gd name="connsiteY11" fmla="*/ 0 h 709864"/>
              <a:gd name="connsiteX12" fmla="*/ 0 w 348915"/>
              <a:gd name="connsiteY12" fmla="*/ 12032 h 709864"/>
              <a:gd name="connsiteX13" fmla="*/ 36094 w 348915"/>
              <a:gd name="connsiteY13" fmla="*/ 36095 h 709864"/>
              <a:gd name="connsiteX14" fmla="*/ 72189 w 348915"/>
              <a:gd name="connsiteY14" fmla="*/ 72190 h 709864"/>
              <a:gd name="connsiteX15" fmla="*/ 132347 w 348915"/>
              <a:gd name="connsiteY15" fmla="*/ 180474 h 709864"/>
              <a:gd name="connsiteX16" fmla="*/ 144379 w 348915"/>
              <a:gd name="connsiteY16" fmla="*/ 264695 h 709864"/>
              <a:gd name="connsiteX17" fmla="*/ 180473 w 348915"/>
              <a:gd name="connsiteY17" fmla="*/ 240632 h 709864"/>
              <a:gd name="connsiteX18" fmla="*/ 168442 w 348915"/>
              <a:gd name="connsiteY18" fmla="*/ 288758 h 709864"/>
              <a:gd name="connsiteX19" fmla="*/ 264694 w 348915"/>
              <a:gd name="connsiteY19" fmla="*/ 360948 h 709864"/>
              <a:gd name="connsiteX20" fmla="*/ 300789 w 348915"/>
              <a:gd name="connsiteY20" fmla="*/ 385011 h 709864"/>
              <a:gd name="connsiteX21" fmla="*/ 324852 w 348915"/>
              <a:gd name="connsiteY21" fmla="*/ 457200 h 709864"/>
              <a:gd name="connsiteX22" fmla="*/ 336884 w 348915"/>
              <a:gd name="connsiteY22" fmla="*/ 493295 h 709864"/>
              <a:gd name="connsiteX23" fmla="*/ 324852 w 348915"/>
              <a:gd name="connsiteY23" fmla="*/ 649706 h 709864"/>
              <a:gd name="connsiteX24" fmla="*/ 312821 w 348915"/>
              <a:gd name="connsiteY24" fmla="*/ 685800 h 709864"/>
              <a:gd name="connsiteX25" fmla="*/ 336884 w 348915"/>
              <a:gd name="connsiteY25" fmla="*/ 709864 h 709864"/>
              <a:gd name="connsiteX26" fmla="*/ 348915 w 348915"/>
              <a:gd name="connsiteY26" fmla="*/ 673769 h 70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48915" h="709864">
                <a:moveTo>
                  <a:pt x="24063" y="60158"/>
                </a:moveTo>
                <a:cubicBezTo>
                  <a:pt x="44116" y="72190"/>
                  <a:pt x="63305" y="85795"/>
                  <a:pt x="84221" y="96253"/>
                </a:cubicBezTo>
                <a:cubicBezTo>
                  <a:pt x="95564" y="101925"/>
                  <a:pt x="110169" y="100676"/>
                  <a:pt x="120315" y="108285"/>
                </a:cubicBezTo>
                <a:cubicBezTo>
                  <a:pt x="194532" y="163949"/>
                  <a:pt x="162787" y="152352"/>
                  <a:pt x="204536" y="204537"/>
                </a:cubicBezTo>
                <a:cubicBezTo>
                  <a:pt x="211622" y="213395"/>
                  <a:pt x="220579" y="220579"/>
                  <a:pt x="228600" y="228600"/>
                </a:cubicBezTo>
                <a:cubicBezTo>
                  <a:pt x="224589" y="240632"/>
                  <a:pt x="227912" y="270366"/>
                  <a:pt x="216568" y="264695"/>
                </a:cubicBezTo>
                <a:cubicBezTo>
                  <a:pt x="201778" y="257300"/>
                  <a:pt x="209288" y="232407"/>
                  <a:pt x="204536" y="216569"/>
                </a:cubicBezTo>
                <a:cubicBezTo>
                  <a:pt x="197247" y="192274"/>
                  <a:pt x="188494" y="168442"/>
                  <a:pt x="180473" y="144379"/>
                </a:cubicBezTo>
                <a:cubicBezTo>
                  <a:pt x="167766" y="106257"/>
                  <a:pt x="171034" y="105508"/>
                  <a:pt x="144379" y="72190"/>
                </a:cubicBezTo>
                <a:cubicBezTo>
                  <a:pt x="137293" y="63332"/>
                  <a:pt x="127401" y="56985"/>
                  <a:pt x="120315" y="48127"/>
                </a:cubicBezTo>
                <a:cubicBezTo>
                  <a:pt x="111282" y="36836"/>
                  <a:pt x="108807" y="19206"/>
                  <a:pt x="96252" y="12032"/>
                </a:cubicBezTo>
                <a:cubicBezTo>
                  <a:pt x="78497" y="1886"/>
                  <a:pt x="56147" y="4011"/>
                  <a:pt x="36094" y="0"/>
                </a:cubicBezTo>
                <a:cubicBezTo>
                  <a:pt x="24063" y="4011"/>
                  <a:pt x="0" y="-650"/>
                  <a:pt x="0" y="12032"/>
                </a:cubicBezTo>
                <a:cubicBezTo>
                  <a:pt x="0" y="26492"/>
                  <a:pt x="24986" y="26838"/>
                  <a:pt x="36094" y="36095"/>
                </a:cubicBezTo>
                <a:cubicBezTo>
                  <a:pt x="49166" y="46988"/>
                  <a:pt x="61743" y="58759"/>
                  <a:pt x="72189" y="72190"/>
                </a:cubicBezTo>
                <a:cubicBezTo>
                  <a:pt x="120454" y="134246"/>
                  <a:pt x="114193" y="126015"/>
                  <a:pt x="132347" y="180474"/>
                </a:cubicBezTo>
                <a:cubicBezTo>
                  <a:pt x="136358" y="208548"/>
                  <a:pt x="126664" y="242550"/>
                  <a:pt x="144379" y="264695"/>
                </a:cubicBezTo>
                <a:cubicBezTo>
                  <a:pt x="153412" y="275986"/>
                  <a:pt x="170248" y="230407"/>
                  <a:pt x="180473" y="240632"/>
                </a:cubicBezTo>
                <a:cubicBezTo>
                  <a:pt x="192165" y="252324"/>
                  <a:pt x="172452" y="272716"/>
                  <a:pt x="168442" y="288758"/>
                </a:cubicBezTo>
                <a:cubicBezTo>
                  <a:pt x="212954" y="333272"/>
                  <a:pt x="183067" y="306530"/>
                  <a:pt x="264694" y="360948"/>
                </a:cubicBezTo>
                <a:lnTo>
                  <a:pt x="300789" y="385011"/>
                </a:lnTo>
                <a:lnTo>
                  <a:pt x="324852" y="457200"/>
                </a:lnTo>
                <a:lnTo>
                  <a:pt x="336884" y="493295"/>
                </a:lnTo>
                <a:cubicBezTo>
                  <a:pt x="332873" y="545432"/>
                  <a:pt x="331338" y="597819"/>
                  <a:pt x="324852" y="649706"/>
                </a:cubicBezTo>
                <a:cubicBezTo>
                  <a:pt x="323279" y="662290"/>
                  <a:pt x="310334" y="673364"/>
                  <a:pt x="312821" y="685800"/>
                </a:cubicBezTo>
                <a:cubicBezTo>
                  <a:pt x="315046" y="696923"/>
                  <a:pt x="328863" y="701843"/>
                  <a:pt x="336884" y="709864"/>
                </a:cubicBezTo>
                <a:lnTo>
                  <a:pt x="348915" y="673769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Freeform 6"/>
          <p:cNvSpPr/>
          <p:nvPr/>
        </p:nvSpPr>
        <p:spPr>
          <a:xfrm>
            <a:off x="2897422" y="2273968"/>
            <a:ext cx="413840" cy="509029"/>
          </a:xfrm>
          <a:custGeom>
            <a:avLst/>
            <a:gdLst>
              <a:gd name="connsiteX0" fmla="*/ 2189 w 413840"/>
              <a:gd name="connsiteY0" fmla="*/ 36095 h 509029"/>
              <a:gd name="connsiteX1" fmla="*/ 50315 w 413840"/>
              <a:gd name="connsiteY1" fmla="*/ 96253 h 509029"/>
              <a:gd name="connsiteX2" fmla="*/ 74378 w 413840"/>
              <a:gd name="connsiteY2" fmla="*/ 132348 h 509029"/>
              <a:gd name="connsiteX3" fmla="*/ 98441 w 413840"/>
              <a:gd name="connsiteY3" fmla="*/ 96253 h 509029"/>
              <a:gd name="connsiteX4" fmla="*/ 62346 w 413840"/>
              <a:gd name="connsiteY4" fmla="*/ 12032 h 509029"/>
              <a:gd name="connsiteX5" fmla="*/ 2189 w 413840"/>
              <a:gd name="connsiteY5" fmla="*/ 0 h 509029"/>
              <a:gd name="connsiteX6" fmla="*/ 14220 w 413840"/>
              <a:gd name="connsiteY6" fmla="*/ 36095 h 509029"/>
              <a:gd name="connsiteX7" fmla="*/ 50315 w 413840"/>
              <a:gd name="connsiteY7" fmla="*/ 60158 h 509029"/>
              <a:gd name="connsiteX8" fmla="*/ 38283 w 413840"/>
              <a:gd name="connsiteY8" fmla="*/ 120316 h 509029"/>
              <a:gd name="connsiteX9" fmla="*/ 26252 w 413840"/>
              <a:gd name="connsiteY9" fmla="*/ 72190 h 509029"/>
              <a:gd name="connsiteX10" fmla="*/ 2189 w 413840"/>
              <a:gd name="connsiteY10" fmla="*/ 36095 h 509029"/>
              <a:gd name="connsiteX11" fmla="*/ 50315 w 413840"/>
              <a:gd name="connsiteY11" fmla="*/ 48127 h 509029"/>
              <a:gd name="connsiteX12" fmla="*/ 146567 w 413840"/>
              <a:gd name="connsiteY12" fmla="*/ 60158 h 509029"/>
              <a:gd name="connsiteX13" fmla="*/ 134536 w 413840"/>
              <a:gd name="connsiteY13" fmla="*/ 96253 h 509029"/>
              <a:gd name="connsiteX14" fmla="*/ 98441 w 413840"/>
              <a:gd name="connsiteY14" fmla="*/ 120316 h 509029"/>
              <a:gd name="connsiteX15" fmla="*/ 134536 w 413840"/>
              <a:gd name="connsiteY15" fmla="*/ 132348 h 509029"/>
              <a:gd name="connsiteX16" fmla="*/ 170631 w 413840"/>
              <a:gd name="connsiteY16" fmla="*/ 156411 h 509029"/>
              <a:gd name="connsiteX17" fmla="*/ 242820 w 413840"/>
              <a:gd name="connsiteY17" fmla="*/ 180474 h 509029"/>
              <a:gd name="connsiteX18" fmla="*/ 278915 w 413840"/>
              <a:gd name="connsiteY18" fmla="*/ 192506 h 509029"/>
              <a:gd name="connsiteX19" fmla="*/ 315010 w 413840"/>
              <a:gd name="connsiteY19" fmla="*/ 216569 h 509029"/>
              <a:gd name="connsiteX20" fmla="*/ 351104 w 413840"/>
              <a:gd name="connsiteY20" fmla="*/ 252664 h 509029"/>
              <a:gd name="connsiteX21" fmla="*/ 387199 w 413840"/>
              <a:gd name="connsiteY21" fmla="*/ 397043 h 509029"/>
              <a:gd name="connsiteX22" fmla="*/ 375167 w 413840"/>
              <a:gd name="connsiteY22" fmla="*/ 493295 h 509029"/>
              <a:gd name="connsiteX23" fmla="*/ 411262 w 413840"/>
              <a:gd name="connsiteY23" fmla="*/ 505327 h 509029"/>
              <a:gd name="connsiteX24" fmla="*/ 399231 w 413840"/>
              <a:gd name="connsiteY24" fmla="*/ 469232 h 509029"/>
              <a:gd name="connsiteX25" fmla="*/ 363136 w 413840"/>
              <a:gd name="connsiteY25" fmla="*/ 481264 h 509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13840" h="509029">
                <a:moveTo>
                  <a:pt x="2189" y="36095"/>
                </a:moveTo>
                <a:cubicBezTo>
                  <a:pt x="18231" y="56148"/>
                  <a:pt x="42194" y="71891"/>
                  <a:pt x="50315" y="96253"/>
                </a:cubicBezTo>
                <a:cubicBezTo>
                  <a:pt x="66933" y="146108"/>
                  <a:pt x="-1737" y="157718"/>
                  <a:pt x="74378" y="132348"/>
                </a:cubicBezTo>
                <a:cubicBezTo>
                  <a:pt x="82399" y="120316"/>
                  <a:pt x="96647" y="110602"/>
                  <a:pt x="98441" y="96253"/>
                </a:cubicBezTo>
                <a:cubicBezTo>
                  <a:pt x="101465" y="72060"/>
                  <a:pt x="91285" y="24435"/>
                  <a:pt x="62346" y="12032"/>
                </a:cubicBezTo>
                <a:cubicBezTo>
                  <a:pt x="43550" y="3976"/>
                  <a:pt x="22241" y="4011"/>
                  <a:pt x="2189" y="0"/>
                </a:cubicBezTo>
                <a:cubicBezTo>
                  <a:pt x="6199" y="12032"/>
                  <a:pt x="6297" y="26192"/>
                  <a:pt x="14220" y="36095"/>
                </a:cubicBezTo>
                <a:cubicBezTo>
                  <a:pt x="23253" y="47387"/>
                  <a:pt x="46342" y="46254"/>
                  <a:pt x="50315" y="60158"/>
                </a:cubicBezTo>
                <a:cubicBezTo>
                  <a:pt x="55933" y="79821"/>
                  <a:pt x="42294" y="100263"/>
                  <a:pt x="38283" y="120316"/>
                </a:cubicBezTo>
                <a:cubicBezTo>
                  <a:pt x="34273" y="104274"/>
                  <a:pt x="32766" y="87389"/>
                  <a:pt x="26252" y="72190"/>
                </a:cubicBezTo>
                <a:cubicBezTo>
                  <a:pt x="20556" y="58899"/>
                  <a:pt x="-8036" y="46320"/>
                  <a:pt x="2189" y="36095"/>
                </a:cubicBezTo>
                <a:cubicBezTo>
                  <a:pt x="13882" y="24402"/>
                  <a:pt x="34004" y="45409"/>
                  <a:pt x="50315" y="48127"/>
                </a:cubicBezTo>
                <a:cubicBezTo>
                  <a:pt x="82209" y="53443"/>
                  <a:pt x="114483" y="56148"/>
                  <a:pt x="146567" y="60158"/>
                </a:cubicBezTo>
                <a:cubicBezTo>
                  <a:pt x="142557" y="72190"/>
                  <a:pt x="142459" y="86350"/>
                  <a:pt x="134536" y="96253"/>
                </a:cubicBezTo>
                <a:cubicBezTo>
                  <a:pt x="125503" y="107545"/>
                  <a:pt x="98441" y="105856"/>
                  <a:pt x="98441" y="120316"/>
                </a:cubicBezTo>
                <a:cubicBezTo>
                  <a:pt x="98441" y="132999"/>
                  <a:pt x="123192" y="126676"/>
                  <a:pt x="134536" y="132348"/>
                </a:cubicBezTo>
                <a:cubicBezTo>
                  <a:pt x="147470" y="138815"/>
                  <a:pt x="157417" y="150538"/>
                  <a:pt x="170631" y="156411"/>
                </a:cubicBezTo>
                <a:cubicBezTo>
                  <a:pt x="193810" y="166713"/>
                  <a:pt x="218757" y="172453"/>
                  <a:pt x="242820" y="180474"/>
                </a:cubicBezTo>
                <a:cubicBezTo>
                  <a:pt x="254852" y="184485"/>
                  <a:pt x="268362" y="185471"/>
                  <a:pt x="278915" y="192506"/>
                </a:cubicBezTo>
                <a:cubicBezTo>
                  <a:pt x="290947" y="200527"/>
                  <a:pt x="303901" y="207312"/>
                  <a:pt x="315010" y="216569"/>
                </a:cubicBezTo>
                <a:cubicBezTo>
                  <a:pt x="328081" y="227462"/>
                  <a:pt x="339073" y="240632"/>
                  <a:pt x="351104" y="252664"/>
                </a:cubicBezTo>
                <a:cubicBezTo>
                  <a:pt x="382881" y="347996"/>
                  <a:pt x="370997" y="299834"/>
                  <a:pt x="387199" y="397043"/>
                </a:cubicBezTo>
                <a:cubicBezTo>
                  <a:pt x="383188" y="429127"/>
                  <a:pt x="368153" y="461731"/>
                  <a:pt x="375167" y="493295"/>
                </a:cubicBezTo>
                <a:cubicBezTo>
                  <a:pt x="377918" y="505676"/>
                  <a:pt x="402294" y="514295"/>
                  <a:pt x="411262" y="505327"/>
                </a:cubicBezTo>
                <a:cubicBezTo>
                  <a:pt x="420230" y="496359"/>
                  <a:pt x="403241" y="481264"/>
                  <a:pt x="399231" y="469232"/>
                </a:cubicBezTo>
                <a:lnTo>
                  <a:pt x="363136" y="48126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Wave 7"/>
          <p:cNvSpPr/>
          <p:nvPr/>
        </p:nvSpPr>
        <p:spPr>
          <a:xfrm rot="3839683">
            <a:off x="1422032" y="4860450"/>
            <a:ext cx="2353576" cy="296946"/>
          </a:xfrm>
          <a:prstGeom prst="wav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Wave 8"/>
          <p:cNvSpPr/>
          <p:nvPr/>
        </p:nvSpPr>
        <p:spPr>
          <a:xfrm rot="3839683">
            <a:off x="3528533" y="4043228"/>
            <a:ext cx="2353576" cy="296946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/>
          <p:cNvSpPr/>
          <p:nvPr/>
        </p:nvSpPr>
        <p:spPr>
          <a:xfrm>
            <a:off x="2598821" y="3717758"/>
            <a:ext cx="1155032" cy="2201779"/>
          </a:xfrm>
          <a:custGeom>
            <a:avLst/>
            <a:gdLst>
              <a:gd name="connsiteX0" fmla="*/ 0 w 1155032"/>
              <a:gd name="connsiteY0" fmla="*/ 0 h 2201779"/>
              <a:gd name="connsiteX1" fmla="*/ 60158 w 1155032"/>
              <a:gd name="connsiteY1" fmla="*/ 24063 h 2201779"/>
              <a:gd name="connsiteX2" fmla="*/ 96253 w 1155032"/>
              <a:gd name="connsiteY2" fmla="*/ 60158 h 2201779"/>
              <a:gd name="connsiteX3" fmla="*/ 132347 w 1155032"/>
              <a:gd name="connsiteY3" fmla="*/ 84221 h 2201779"/>
              <a:gd name="connsiteX4" fmla="*/ 192505 w 1155032"/>
              <a:gd name="connsiteY4" fmla="*/ 132347 h 2201779"/>
              <a:gd name="connsiteX5" fmla="*/ 204537 w 1155032"/>
              <a:gd name="connsiteY5" fmla="*/ 168442 h 2201779"/>
              <a:gd name="connsiteX6" fmla="*/ 252663 w 1155032"/>
              <a:gd name="connsiteY6" fmla="*/ 240631 h 2201779"/>
              <a:gd name="connsiteX7" fmla="*/ 276726 w 1155032"/>
              <a:gd name="connsiteY7" fmla="*/ 445168 h 2201779"/>
              <a:gd name="connsiteX8" fmla="*/ 288758 w 1155032"/>
              <a:gd name="connsiteY8" fmla="*/ 517358 h 2201779"/>
              <a:gd name="connsiteX9" fmla="*/ 312821 w 1155032"/>
              <a:gd name="connsiteY9" fmla="*/ 589547 h 2201779"/>
              <a:gd name="connsiteX10" fmla="*/ 324853 w 1155032"/>
              <a:gd name="connsiteY10" fmla="*/ 625642 h 2201779"/>
              <a:gd name="connsiteX11" fmla="*/ 385011 w 1155032"/>
              <a:gd name="connsiteY11" fmla="*/ 673768 h 2201779"/>
              <a:gd name="connsiteX12" fmla="*/ 481263 w 1155032"/>
              <a:gd name="connsiteY12" fmla="*/ 757989 h 2201779"/>
              <a:gd name="connsiteX13" fmla="*/ 553453 w 1155032"/>
              <a:gd name="connsiteY13" fmla="*/ 770021 h 2201779"/>
              <a:gd name="connsiteX14" fmla="*/ 589547 w 1155032"/>
              <a:gd name="connsiteY14" fmla="*/ 794084 h 2201779"/>
              <a:gd name="connsiteX15" fmla="*/ 637674 w 1155032"/>
              <a:gd name="connsiteY15" fmla="*/ 806116 h 2201779"/>
              <a:gd name="connsiteX16" fmla="*/ 721895 w 1155032"/>
              <a:gd name="connsiteY16" fmla="*/ 830179 h 2201779"/>
              <a:gd name="connsiteX17" fmla="*/ 830179 w 1155032"/>
              <a:gd name="connsiteY17" fmla="*/ 890337 h 2201779"/>
              <a:gd name="connsiteX18" fmla="*/ 854242 w 1155032"/>
              <a:gd name="connsiteY18" fmla="*/ 926431 h 2201779"/>
              <a:gd name="connsiteX19" fmla="*/ 890337 w 1155032"/>
              <a:gd name="connsiteY19" fmla="*/ 938463 h 2201779"/>
              <a:gd name="connsiteX20" fmla="*/ 902368 w 1155032"/>
              <a:gd name="connsiteY20" fmla="*/ 974558 h 2201779"/>
              <a:gd name="connsiteX21" fmla="*/ 926432 w 1155032"/>
              <a:gd name="connsiteY21" fmla="*/ 998621 h 2201779"/>
              <a:gd name="connsiteX22" fmla="*/ 938463 w 1155032"/>
              <a:gd name="connsiteY22" fmla="*/ 1034716 h 2201779"/>
              <a:gd name="connsiteX23" fmla="*/ 962526 w 1155032"/>
              <a:gd name="connsiteY23" fmla="*/ 1191126 h 2201779"/>
              <a:gd name="connsiteX24" fmla="*/ 974558 w 1155032"/>
              <a:gd name="connsiteY24" fmla="*/ 1552074 h 2201779"/>
              <a:gd name="connsiteX25" fmla="*/ 986590 w 1155032"/>
              <a:gd name="connsiteY25" fmla="*/ 1636295 h 2201779"/>
              <a:gd name="connsiteX26" fmla="*/ 1010653 w 1155032"/>
              <a:gd name="connsiteY26" fmla="*/ 1828800 h 2201779"/>
              <a:gd name="connsiteX27" fmla="*/ 1034716 w 1155032"/>
              <a:gd name="connsiteY27" fmla="*/ 1900989 h 2201779"/>
              <a:gd name="connsiteX28" fmla="*/ 1058779 w 1155032"/>
              <a:gd name="connsiteY28" fmla="*/ 1973179 h 2201779"/>
              <a:gd name="connsiteX29" fmla="*/ 1070811 w 1155032"/>
              <a:gd name="connsiteY29" fmla="*/ 2009274 h 2201779"/>
              <a:gd name="connsiteX30" fmla="*/ 1082842 w 1155032"/>
              <a:gd name="connsiteY30" fmla="*/ 2045368 h 2201779"/>
              <a:gd name="connsiteX31" fmla="*/ 1130968 w 1155032"/>
              <a:gd name="connsiteY31" fmla="*/ 2117558 h 2201779"/>
              <a:gd name="connsiteX32" fmla="*/ 1155032 w 1155032"/>
              <a:gd name="connsiteY32" fmla="*/ 2201779 h 2201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55032" h="2201779">
                <a:moveTo>
                  <a:pt x="0" y="0"/>
                </a:moveTo>
                <a:cubicBezTo>
                  <a:pt x="20053" y="8021"/>
                  <a:pt x="41843" y="12616"/>
                  <a:pt x="60158" y="24063"/>
                </a:cubicBezTo>
                <a:cubicBezTo>
                  <a:pt x="74587" y="33081"/>
                  <a:pt x="83181" y="49265"/>
                  <a:pt x="96253" y="60158"/>
                </a:cubicBezTo>
                <a:cubicBezTo>
                  <a:pt x="107361" y="69415"/>
                  <a:pt x="121056" y="75188"/>
                  <a:pt x="132347" y="84221"/>
                </a:cubicBezTo>
                <a:cubicBezTo>
                  <a:pt x="218066" y="152796"/>
                  <a:pt x="81413" y="58285"/>
                  <a:pt x="192505" y="132347"/>
                </a:cubicBezTo>
                <a:cubicBezTo>
                  <a:pt x="196516" y="144379"/>
                  <a:pt x="197502" y="157890"/>
                  <a:pt x="204537" y="168442"/>
                </a:cubicBezTo>
                <a:cubicBezTo>
                  <a:pt x="264619" y="258565"/>
                  <a:pt x="224057" y="154810"/>
                  <a:pt x="252663" y="240631"/>
                </a:cubicBezTo>
                <a:cubicBezTo>
                  <a:pt x="270298" y="452245"/>
                  <a:pt x="253571" y="317814"/>
                  <a:pt x="276726" y="445168"/>
                </a:cubicBezTo>
                <a:cubicBezTo>
                  <a:pt x="281090" y="469170"/>
                  <a:pt x="282841" y="493691"/>
                  <a:pt x="288758" y="517358"/>
                </a:cubicBezTo>
                <a:cubicBezTo>
                  <a:pt x="294910" y="541965"/>
                  <a:pt x="304800" y="565484"/>
                  <a:pt x="312821" y="589547"/>
                </a:cubicBezTo>
                <a:cubicBezTo>
                  <a:pt x="316832" y="601579"/>
                  <a:pt x="314301" y="618607"/>
                  <a:pt x="324853" y="625642"/>
                </a:cubicBezTo>
                <a:cubicBezTo>
                  <a:pt x="351650" y="643507"/>
                  <a:pt x="365419" y="649279"/>
                  <a:pt x="385011" y="673768"/>
                </a:cubicBezTo>
                <a:cubicBezTo>
                  <a:pt x="414936" y="711174"/>
                  <a:pt x="417401" y="747345"/>
                  <a:pt x="481263" y="757989"/>
                </a:cubicBezTo>
                <a:lnTo>
                  <a:pt x="553453" y="770021"/>
                </a:lnTo>
                <a:cubicBezTo>
                  <a:pt x="565484" y="778042"/>
                  <a:pt x="576256" y="788388"/>
                  <a:pt x="589547" y="794084"/>
                </a:cubicBezTo>
                <a:cubicBezTo>
                  <a:pt x="604746" y="800598"/>
                  <a:pt x="621774" y="801573"/>
                  <a:pt x="637674" y="806116"/>
                </a:cubicBezTo>
                <a:cubicBezTo>
                  <a:pt x="758500" y="840638"/>
                  <a:pt x="571438" y="792564"/>
                  <a:pt x="721895" y="830179"/>
                </a:cubicBezTo>
                <a:cubicBezTo>
                  <a:pt x="804636" y="885340"/>
                  <a:pt x="766648" y="869159"/>
                  <a:pt x="830179" y="890337"/>
                </a:cubicBezTo>
                <a:cubicBezTo>
                  <a:pt x="838200" y="902368"/>
                  <a:pt x="842951" y="917398"/>
                  <a:pt x="854242" y="926431"/>
                </a:cubicBezTo>
                <a:cubicBezTo>
                  <a:pt x="864145" y="934354"/>
                  <a:pt x="881369" y="929495"/>
                  <a:pt x="890337" y="938463"/>
                </a:cubicBezTo>
                <a:cubicBezTo>
                  <a:pt x="899305" y="947431"/>
                  <a:pt x="895843" y="963683"/>
                  <a:pt x="902368" y="974558"/>
                </a:cubicBezTo>
                <a:cubicBezTo>
                  <a:pt x="908204" y="984285"/>
                  <a:pt x="918411" y="990600"/>
                  <a:pt x="926432" y="998621"/>
                </a:cubicBezTo>
                <a:cubicBezTo>
                  <a:pt x="930442" y="1010653"/>
                  <a:pt x="935712" y="1022336"/>
                  <a:pt x="938463" y="1034716"/>
                </a:cubicBezTo>
                <a:cubicBezTo>
                  <a:pt x="945144" y="1064780"/>
                  <a:pt x="958686" y="1164243"/>
                  <a:pt x="962526" y="1191126"/>
                </a:cubicBezTo>
                <a:cubicBezTo>
                  <a:pt x="966537" y="1311442"/>
                  <a:pt x="968060" y="1431867"/>
                  <a:pt x="974558" y="1552074"/>
                </a:cubicBezTo>
                <a:cubicBezTo>
                  <a:pt x="976089" y="1580391"/>
                  <a:pt x="983621" y="1608092"/>
                  <a:pt x="986590" y="1636295"/>
                </a:cubicBezTo>
                <a:cubicBezTo>
                  <a:pt x="997934" y="1744060"/>
                  <a:pt x="987613" y="1752002"/>
                  <a:pt x="1010653" y="1828800"/>
                </a:cubicBezTo>
                <a:cubicBezTo>
                  <a:pt x="1017942" y="1853095"/>
                  <a:pt x="1026695" y="1876926"/>
                  <a:pt x="1034716" y="1900989"/>
                </a:cubicBezTo>
                <a:lnTo>
                  <a:pt x="1058779" y="1973179"/>
                </a:lnTo>
                <a:lnTo>
                  <a:pt x="1070811" y="2009274"/>
                </a:lnTo>
                <a:cubicBezTo>
                  <a:pt x="1074821" y="2021305"/>
                  <a:pt x="1075807" y="2034816"/>
                  <a:pt x="1082842" y="2045368"/>
                </a:cubicBezTo>
                <a:lnTo>
                  <a:pt x="1130968" y="2117558"/>
                </a:lnTo>
                <a:cubicBezTo>
                  <a:pt x="1144759" y="2186510"/>
                  <a:pt x="1133854" y="2159425"/>
                  <a:pt x="1155032" y="2201779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Freeform 10"/>
          <p:cNvSpPr/>
          <p:nvPr/>
        </p:nvSpPr>
        <p:spPr>
          <a:xfrm>
            <a:off x="3236495" y="3501189"/>
            <a:ext cx="1239252" cy="2117558"/>
          </a:xfrm>
          <a:custGeom>
            <a:avLst/>
            <a:gdLst>
              <a:gd name="connsiteX0" fmla="*/ 0 w 1239252"/>
              <a:gd name="connsiteY0" fmla="*/ 0 h 2117558"/>
              <a:gd name="connsiteX1" fmla="*/ 72189 w 1239252"/>
              <a:gd name="connsiteY1" fmla="*/ 12032 h 2117558"/>
              <a:gd name="connsiteX2" fmla="*/ 120316 w 1239252"/>
              <a:gd name="connsiteY2" fmla="*/ 24064 h 2117558"/>
              <a:gd name="connsiteX3" fmla="*/ 324852 w 1239252"/>
              <a:gd name="connsiteY3" fmla="*/ 36095 h 2117558"/>
              <a:gd name="connsiteX4" fmla="*/ 397042 w 1239252"/>
              <a:gd name="connsiteY4" fmla="*/ 60158 h 2117558"/>
              <a:gd name="connsiteX5" fmla="*/ 421105 w 1239252"/>
              <a:gd name="connsiteY5" fmla="*/ 84222 h 2117558"/>
              <a:gd name="connsiteX6" fmla="*/ 457200 w 1239252"/>
              <a:gd name="connsiteY6" fmla="*/ 96253 h 2117558"/>
              <a:gd name="connsiteX7" fmla="*/ 505326 w 1239252"/>
              <a:gd name="connsiteY7" fmla="*/ 168443 h 2117558"/>
              <a:gd name="connsiteX8" fmla="*/ 493294 w 1239252"/>
              <a:gd name="connsiteY8" fmla="*/ 372979 h 2117558"/>
              <a:gd name="connsiteX9" fmla="*/ 481263 w 1239252"/>
              <a:gd name="connsiteY9" fmla="*/ 445169 h 2117558"/>
              <a:gd name="connsiteX10" fmla="*/ 469231 w 1239252"/>
              <a:gd name="connsiteY10" fmla="*/ 529390 h 2117558"/>
              <a:gd name="connsiteX11" fmla="*/ 481263 w 1239252"/>
              <a:gd name="connsiteY11" fmla="*/ 625643 h 2117558"/>
              <a:gd name="connsiteX12" fmla="*/ 517358 w 1239252"/>
              <a:gd name="connsiteY12" fmla="*/ 649706 h 2117558"/>
              <a:gd name="connsiteX13" fmla="*/ 601579 w 1239252"/>
              <a:gd name="connsiteY13" fmla="*/ 685800 h 2117558"/>
              <a:gd name="connsiteX14" fmla="*/ 649705 w 1239252"/>
              <a:gd name="connsiteY14" fmla="*/ 709864 h 2117558"/>
              <a:gd name="connsiteX15" fmla="*/ 721894 w 1239252"/>
              <a:gd name="connsiteY15" fmla="*/ 733927 h 2117558"/>
              <a:gd name="connsiteX16" fmla="*/ 757989 w 1239252"/>
              <a:gd name="connsiteY16" fmla="*/ 745958 h 2117558"/>
              <a:gd name="connsiteX17" fmla="*/ 794084 w 1239252"/>
              <a:gd name="connsiteY17" fmla="*/ 782053 h 2117558"/>
              <a:gd name="connsiteX18" fmla="*/ 830179 w 1239252"/>
              <a:gd name="connsiteY18" fmla="*/ 794085 h 2117558"/>
              <a:gd name="connsiteX19" fmla="*/ 866273 w 1239252"/>
              <a:gd name="connsiteY19" fmla="*/ 818148 h 2117558"/>
              <a:gd name="connsiteX20" fmla="*/ 890337 w 1239252"/>
              <a:gd name="connsiteY20" fmla="*/ 890337 h 2117558"/>
              <a:gd name="connsiteX21" fmla="*/ 902368 w 1239252"/>
              <a:gd name="connsiteY21" fmla="*/ 926432 h 2117558"/>
              <a:gd name="connsiteX22" fmla="*/ 914400 w 1239252"/>
              <a:gd name="connsiteY22" fmla="*/ 1503948 h 2117558"/>
              <a:gd name="connsiteX23" fmla="*/ 926431 w 1239252"/>
              <a:gd name="connsiteY23" fmla="*/ 1540043 h 2117558"/>
              <a:gd name="connsiteX24" fmla="*/ 938463 w 1239252"/>
              <a:gd name="connsiteY24" fmla="*/ 1624264 h 2117558"/>
              <a:gd name="connsiteX25" fmla="*/ 950494 w 1239252"/>
              <a:gd name="connsiteY25" fmla="*/ 1696453 h 2117558"/>
              <a:gd name="connsiteX26" fmla="*/ 962526 w 1239252"/>
              <a:gd name="connsiteY26" fmla="*/ 1804737 h 2117558"/>
              <a:gd name="connsiteX27" fmla="*/ 986589 w 1239252"/>
              <a:gd name="connsiteY27" fmla="*/ 1852864 h 2117558"/>
              <a:gd name="connsiteX28" fmla="*/ 1070810 w 1239252"/>
              <a:gd name="connsiteY28" fmla="*/ 1961148 h 2117558"/>
              <a:gd name="connsiteX29" fmla="*/ 1118937 w 1239252"/>
              <a:gd name="connsiteY29" fmla="*/ 1997243 h 2117558"/>
              <a:gd name="connsiteX30" fmla="*/ 1155031 w 1239252"/>
              <a:gd name="connsiteY30" fmla="*/ 2033337 h 2117558"/>
              <a:gd name="connsiteX31" fmla="*/ 1215189 w 1239252"/>
              <a:gd name="connsiteY31" fmla="*/ 2081464 h 2117558"/>
              <a:gd name="connsiteX32" fmla="*/ 1239252 w 1239252"/>
              <a:gd name="connsiteY32" fmla="*/ 2117558 h 2117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39252" h="2117558">
                <a:moveTo>
                  <a:pt x="0" y="0"/>
                </a:moveTo>
                <a:cubicBezTo>
                  <a:pt x="24063" y="4011"/>
                  <a:pt x="48268" y="7248"/>
                  <a:pt x="72189" y="12032"/>
                </a:cubicBezTo>
                <a:cubicBezTo>
                  <a:pt x="88404" y="15275"/>
                  <a:pt x="103854" y="22496"/>
                  <a:pt x="120316" y="24064"/>
                </a:cubicBezTo>
                <a:cubicBezTo>
                  <a:pt x="188305" y="30539"/>
                  <a:pt x="256673" y="32085"/>
                  <a:pt x="324852" y="36095"/>
                </a:cubicBezTo>
                <a:cubicBezTo>
                  <a:pt x="348915" y="44116"/>
                  <a:pt x="374355" y="48814"/>
                  <a:pt x="397042" y="60158"/>
                </a:cubicBezTo>
                <a:cubicBezTo>
                  <a:pt x="407188" y="65231"/>
                  <a:pt x="411378" y="78386"/>
                  <a:pt x="421105" y="84222"/>
                </a:cubicBezTo>
                <a:cubicBezTo>
                  <a:pt x="431980" y="90747"/>
                  <a:pt x="445168" y="92243"/>
                  <a:pt x="457200" y="96253"/>
                </a:cubicBezTo>
                <a:lnTo>
                  <a:pt x="505326" y="168443"/>
                </a:lnTo>
                <a:cubicBezTo>
                  <a:pt x="543210" y="225269"/>
                  <a:pt x="499210" y="304939"/>
                  <a:pt x="493294" y="372979"/>
                </a:cubicBezTo>
                <a:cubicBezTo>
                  <a:pt x="491181" y="397283"/>
                  <a:pt x="484972" y="421057"/>
                  <a:pt x="481263" y="445169"/>
                </a:cubicBezTo>
                <a:cubicBezTo>
                  <a:pt x="476951" y="473198"/>
                  <a:pt x="473242" y="501316"/>
                  <a:pt x="469231" y="529390"/>
                </a:cubicBezTo>
                <a:cubicBezTo>
                  <a:pt x="473242" y="561474"/>
                  <a:pt x="469254" y="595622"/>
                  <a:pt x="481263" y="625643"/>
                </a:cubicBezTo>
                <a:cubicBezTo>
                  <a:pt x="486633" y="639069"/>
                  <a:pt x="504803" y="642532"/>
                  <a:pt x="517358" y="649706"/>
                </a:cubicBezTo>
                <a:cubicBezTo>
                  <a:pt x="597179" y="695318"/>
                  <a:pt x="534078" y="656871"/>
                  <a:pt x="601579" y="685800"/>
                </a:cubicBezTo>
                <a:cubicBezTo>
                  <a:pt x="618064" y="692865"/>
                  <a:pt x="633052" y="703203"/>
                  <a:pt x="649705" y="709864"/>
                </a:cubicBezTo>
                <a:cubicBezTo>
                  <a:pt x="673255" y="719284"/>
                  <a:pt x="697831" y="725906"/>
                  <a:pt x="721894" y="733927"/>
                </a:cubicBezTo>
                <a:lnTo>
                  <a:pt x="757989" y="745958"/>
                </a:lnTo>
                <a:cubicBezTo>
                  <a:pt x="770021" y="757990"/>
                  <a:pt x="779926" y="772615"/>
                  <a:pt x="794084" y="782053"/>
                </a:cubicBezTo>
                <a:cubicBezTo>
                  <a:pt x="804636" y="789088"/>
                  <a:pt x="818835" y="788413"/>
                  <a:pt x="830179" y="794085"/>
                </a:cubicBezTo>
                <a:cubicBezTo>
                  <a:pt x="843112" y="800552"/>
                  <a:pt x="854242" y="810127"/>
                  <a:pt x="866273" y="818148"/>
                </a:cubicBezTo>
                <a:lnTo>
                  <a:pt x="890337" y="890337"/>
                </a:lnTo>
                <a:lnTo>
                  <a:pt x="902368" y="926432"/>
                </a:lnTo>
                <a:cubicBezTo>
                  <a:pt x="906379" y="1118937"/>
                  <a:pt x="906855" y="1311549"/>
                  <a:pt x="914400" y="1503948"/>
                </a:cubicBezTo>
                <a:cubicBezTo>
                  <a:pt x="914897" y="1516621"/>
                  <a:pt x="923944" y="1527607"/>
                  <a:pt x="926431" y="1540043"/>
                </a:cubicBezTo>
                <a:cubicBezTo>
                  <a:pt x="931993" y="1567851"/>
                  <a:pt x="934151" y="1596235"/>
                  <a:pt x="938463" y="1624264"/>
                </a:cubicBezTo>
                <a:cubicBezTo>
                  <a:pt x="942172" y="1648375"/>
                  <a:pt x="947270" y="1672272"/>
                  <a:pt x="950494" y="1696453"/>
                </a:cubicBezTo>
                <a:cubicBezTo>
                  <a:pt x="955294" y="1732451"/>
                  <a:pt x="954360" y="1769350"/>
                  <a:pt x="962526" y="1804737"/>
                </a:cubicBezTo>
                <a:cubicBezTo>
                  <a:pt x="966559" y="1822213"/>
                  <a:pt x="977361" y="1837484"/>
                  <a:pt x="986589" y="1852864"/>
                </a:cubicBezTo>
                <a:cubicBezTo>
                  <a:pt x="1015338" y="1900779"/>
                  <a:pt x="1031220" y="1927214"/>
                  <a:pt x="1070810" y="1961148"/>
                </a:cubicBezTo>
                <a:cubicBezTo>
                  <a:pt x="1086035" y="1974198"/>
                  <a:pt x="1103712" y="1984193"/>
                  <a:pt x="1118937" y="1997243"/>
                </a:cubicBezTo>
                <a:cubicBezTo>
                  <a:pt x="1131856" y="2008316"/>
                  <a:pt x="1141960" y="2022444"/>
                  <a:pt x="1155031" y="2033337"/>
                </a:cubicBezTo>
                <a:cubicBezTo>
                  <a:pt x="1192557" y="2064608"/>
                  <a:pt x="1187183" y="2046456"/>
                  <a:pt x="1215189" y="2081464"/>
                </a:cubicBezTo>
                <a:cubicBezTo>
                  <a:pt x="1224222" y="2092755"/>
                  <a:pt x="1239252" y="2117558"/>
                  <a:pt x="1239252" y="2117558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ross 11"/>
          <p:cNvSpPr/>
          <p:nvPr/>
        </p:nvSpPr>
        <p:spPr>
          <a:xfrm>
            <a:off x="2665074" y="4077072"/>
            <a:ext cx="464695" cy="361035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Can 12"/>
          <p:cNvSpPr/>
          <p:nvPr/>
        </p:nvSpPr>
        <p:spPr>
          <a:xfrm rot="3985697">
            <a:off x="3705091" y="3864550"/>
            <a:ext cx="302059" cy="533443"/>
          </a:xfrm>
          <a:prstGeom prst="can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ardrop 13"/>
          <p:cNvSpPr/>
          <p:nvPr/>
        </p:nvSpPr>
        <p:spPr>
          <a:xfrm>
            <a:off x="4010952" y="4559968"/>
            <a:ext cx="300064" cy="258679"/>
          </a:xfrm>
          <a:prstGeom prst="teardrop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Cross 14"/>
          <p:cNvSpPr/>
          <p:nvPr/>
        </p:nvSpPr>
        <p:spPr>
          <a:xfrm>
            <a:off x="4055912" y="5102375"/>
            <a:ext cx="339009" cy="389547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3236495" y="4441845"/>
            <a:ext cx="314762" cy="251200"/>
          </a:xfrm>
          <a:prstGeom prst="ellipse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Moon 16"/>
          <p:cNvSpPr/>
          <p:nvPr/>
        </p:nvSpPr>
        <p:spPr>
          <a:xfrm>
            <a:off x="3393876" y="5102375"/>
            <a:ext cx="359977" cy="212068"/>
          </a:xfrm>
          <a:prstGeom prst="moon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3573864" y="3501189"/>
            <a:ext cx="179989" cy="143835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3553504" y="5614464"/>
            <a:ext cx="179989" cy="143835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3189">
            <a:off x="3989689" y="1986619"/>
            <a:ext cx="2029844" cy="14070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2319" y="1102726"/>
            <a:ext cx="843356" cy="8865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32476"/>
            <a:ext cx="872479" cy="88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63" y="620688"/>
            <a:ext cx="2135506" cy="1162050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Whirring windmill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08720"/>
            <a:ext cx="6012063" cy="4896544"/>
          </a:xfrm>
          <a:ln>
            <a:solidFill>
              <a:schemeClr val="bg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528" y="3068960"/>
            <a:ext cx="2160240" cy="1152128"/>
          </a:xfrm>
          <a:solidFill>
            <a:srgbClr val="00B0F0"/>
          </a:solidFill>
        </p:spPr>
        <p:txBody>
          <a:bodyPr>
            <a:normAutofit lnSpcReduction="10000"/>
          </a:bodyPr>
          <a:lstStyle/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Made from nylon fabric and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plastic</a:t>
            </a:r>
          </a:p>
          <a:p>
            <a:endParaRPr lang="en-AU" sz="2400" dirty="0">
              <a:latin typeface="Century Gothic" pitchFamily="34" charset="0"/>
            </a:endParaRPr>
          </a:p>
          <a:p>
            <a:endParaRPr lang="de-DE" sz="1300" dirty="0" smtClean="0">
              <a:latin typeface="Century Gothic" pitchFamily="34" charset="0"/>
            </a:endParaRPr>
          </a:p>
          <a:p>
            <a:endParaRPr lang="de-DE" sz="1300" dirty="0">
              <a:latin typeface="Century Gothic" pitchFamily="34" charset="0"/>
            </a:endParaRPr>
          </a:p>
          <a:p>
            <a:endParaRPr lang="de-DE" sz="1300" dirty="0" smtClean="0">
              <a:latin typeface="Century Gothic" pitchFamily="34" charset="0"/>
            </a:endParaRPr>
          </a:p>
          <a:p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2699792" y="5805264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800" dirty="0" err="1">
                <a:latin typeface="Arial" pitchFamily="34" charset="0"/>
                <a:cs typeface="Arial" pitchFamily="34" charset="0"/>
              </a:rPr>
              <a:t>Engelhardt</a:t>
            </a:r>
            <a:r>
              <a:rPr lang="en-AU" sz="800" dirty="0">
                <a:latin typeface="Arial" pitchFamily="34" charset="0"/>
                <a:cs typeface="Arial" pitchFamily="34" charset="0"/>
              </a:rPr>
              <a:t> , R. </a:t>
            </a:r>
            <a:r>
              <a:rPr lang="en-AU" sz="800" i="1" dirty="0">
                <a:latin typeface="Arial" pitchFamily="34" charset="0"/>
                <a:cs typeface="Arial" pitchFamily="34" charset="0"/>
              </a:rPr>
              <a:t>Wind </a:t>
            </a:r>
            <a:r>
              <a:rPr lang="en-AU" sz="800" i="1" dirty="0" smtClean="0">
                <a:latin typeface="Arial" pitchFamily="34" charset="0"/>
                <a:cs typeface="Arial" pitchFamily="34" charset="0"/>
              </a:rPr>
              <a:t>chime 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://commons.wikimedia.org/wiki/File%3A2010-05-11-Windspiel.JPG  </a:t>
            </a:r>
            <a:r>
              <a:rPr lang="en-AU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AU" sz="800" dirty="0" smtClean="0">
                <a:latin typeface="Arial" pitchFamily="34" charset="0"/>
                <a:cs typeface="Arial" pitchFamily="34" charset="0"/>
              </a:rPr>
            </a:br>
            <a:r>
              <a:rPr lang="en-AU" sz="800" dirty="0" smtClean="0">
                <a:latin typeface="Arial" pitchFamily="34" charset="0"/>
                <a:cs typeface="Arial" pitchFamily="34" charset="0"/>
              </a:rPr>
              <a:t>CC BY-SA </a:t>
            </a:r>
            <a:r>
              <a:rPr lang="en-AU" sz="800" dirty="0">
                <a:latin typeface="Arial" pitchFamily="34" charset="0"/>
                <a:cs typeface="Arial" pitchFamily="34" charset="0"/>
              </a:rPr>
              <a:t>3.0  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creativecommons.org/licenses/by-</a:t>
            </a:r>
            <a:r>
              <a:rPr lang="en-AU" sz="800" dirty="0" err="1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/3.0/</a:t>
            </a:r>
            <a:r>
              <a:rPr lang="en-AU" sz="800" dirty="0" err="1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deed.en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  <a:p>
            <a:endParaRPr lang="en-AU" sz="800" dirty="0"/>
          </a:p>
        </p:txBody>
      </p:sp>
    </p:spTree>
    <p:extLst>
      <p:ext uri="{BB962C8B-B14F-4D97-AF65-F5344CB8AC3E}">
        <p14:creationId xmlns:p14="http://schemas.microsoft.com/office/powerpoint/2010/main" val="117550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3024337" cy="1162050"/>
          </a:xfrm>
        </p:spPr>
        <p:txBody>
          <a:bodyPr>
            <a:normAutofit/>
          </a:bodyPr>
          <a:lstStyle/>
          <a:p>
            <a:pPr algn="ctr"/>
            <a:r>
              <a:rPr lang="en-AU" sz="3600" dirty="0">
                <a:latin typeface="Arial" pitchFamily="34" charset="0"/>
                <a:cs typeface="Arial" pitchFamily="34" charset="0"/>
              </a:rPr>
              <a:t>Sailing </a:t>
            </a:r>
            <a:r>
              <a:rPr lang="en-AU" sz="3600" dirty="0" smtClean="0">
                <a:latin typeface="Arial" pitchFamily="34" charset="0"/>
                <a:cs typeface="Arial" pitchFamily="34" charset="0"/>
              </a:rPr>
              <a:t>ship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9743"/>
            <a:ext cx="4325614" cy="5305521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7544" y="2852936"/>
            <a:ext cx="3008313" cy="50405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sz="2400" dirty="0">
                <a:latin typeface="Arial" pitchFamily="34" charset="0"/>
                <a:cs typeface="Arial" pitchFamily="34" charset="0"/>
              </a:rPr>
              <a:t>Made from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metal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5805264"/>
            <a:ext cx="1512168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://mrg.bz/VPzrPp</a:t>
            </a:r>
          </a:p>
          <a:p>
            <a:endParaRPr lang="en-AU" sz="105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8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73050"/>
            <a:ext cx="2376265" cy="1162050"/>
          </a:xfrm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Glassy chimes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5706401" cy="5472608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95536" y="2204864"/>
            <a:ext cx="2232247" cy="122413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glass, metal and fishing line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15816" y="5877272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 err="1">
                <a:latin typeface="Arial" pitchFamily="34" charset="0"/>
                <a:cs typeface="Arial" pitchFamily="34" charset="0"/>
              </a:rPr>
              <a:t>Adamantios</a:t>
            </a:r>
            <a:r>
              <a:rPr lang="en-AU" sz="800" dirty="0">
                <a:latin typeface="Arial" pitchFamily="34" charset="0"/>
                <a:cs typeface="Arial" pitchFamily="34" charset="0"/>
              </a:rPr>
              <a:t>, </a:t>
            </a:r>
            <a:r>
              <a:rPr lang="en-AU" sz="800" i="1" dirty="0" smtClean="0">
                <a:latin typeface="Arial" pitchFamily="34" charset="0"/>
                <a:cs typeface="Arial" pitchFamily="34" charset="0"/>
              </a:rPr>
              <a:t>Wind chimes  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commons.wikimedia.org/wiki/File%3AGlass-wind-chimes.jpg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A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AU" sz="800" dirty="0" smtClean="0">
                <a:latin typeface="Arial" pitchFamily="34" charset="0"/>
                <a:cs typeface="Arial" pitchFamily="34" charset="0"/>
              </a:rPr>
              <a:t>CC BY-SA </a:t>
            </a:r>
            <a:r>
              <a:rPr lang="en-AU" sz="800" dirty="0">
                <a:latin typeface="Arial" pitchFamily="34" charset="0"/>
                <a:cs typeface="Arial" pitchFamily="34" charset="0"/>
              </a:rPr>
              <a:t>3.0 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creativecommons.org/licenses/by-</a:t>
            </a:r>
            <a:r>
              <a:rPr lang="en-AU" sz="800" dirty="0" err="1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/3.0/</a:t>
            </a:r>
            <a:r>
              <a:rPr lang="en-AU" sz="800" dirty="0" err="1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deed.en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88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7" y="273050"/>
            <a:ext cx="2592288" cy="1162050"/>
          </a:xfrm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Racing </a:t>
            </a:r>
            <a:br>
              <a:rPr lang="en-AU" sz="3600" dirty="0" smtClean="0">
                <a:latin typeface="Arial" pitchFamily="34" charset="0"/>
                <a:cs typeface="Arial" pitchFamily="34" charset="0"/>
              </a:rPr>
            </a:br>
            <a:r>
              <a:rPr lang="en-AU" sz="3600" dirty="0" smtClean="0">
                <a:latin typeface="Arial" pitchFamily="34" charset="0"/>
                <a:cs typeface="Arial" pitchFamily="34" charset="0"/>
              </a:rPr>
              <a:t>red bird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5634074" cy="5164567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95536" y="1916832"/>
            <a:ext cx="2602632" cy="86409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wood and metal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3848" y="5656296"/>
            <a:ext cx="511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err="1">
                <a:latin typeface="Arial" panose="020B0604020202020204" pitchFamily="34" charset="0"/>
                <a:cs typeface="Arial" panose="020B0604020202020204" pitchFamily="34" charset="0"/>
              </a:rPr>
              <a:t>CDSblair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800" i="1" dirty="0" err="1">
                <a:latin typeface="Arial" panose="020B0604020202020204" pitchFamily="34" charset="0"/>
                <a:cs typeface="Arial" panose="020B0604020202020204" pitchFamily="34" charset="0"/>
              </a:rPr>
              <a:t>Whirligig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fr-FR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://commons.wikimedia.org/wiki/File%3ACardinal_Whirligig.jpg </a:t>
            </a:r>
            <a:r>
              <a:rPr lang="fr-FR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8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CC 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BY-SA 3.0 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creativecommons.org/licenses/by-</a:t>
            </a:r>
            <a:r>
              <a:rPr lang="en-AU" sz="800" dirty="0" err="1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/3.0/</a:t>
            </a:r>
            <a:r>
              <a:rPr lang="en-AU" sz="800" dirty="0" err="1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deed.en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6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Flower power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72" y="273050"/>
            <a:ext cx="4740984" cy="5853113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63442" y="2204864"/>
            <a:ext cx="3008313" cy="86409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plastic and wood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31456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 hangingPunct="0"/>
            <a:r>
              <a:rPr lang="de-DE" sz="800" dirty="0">
                <a:latin typeface="Arial" panose="020B0604020202020204" pitchFamily="34" charset="0"/>
                <a:cs typeface="Arial" panose="020B0604020202020204" pitchFamily="34" charset="0"/>
              </a:rPr>
              <a:t>4028mdk09, </a:t>
            </a:r>
            <a:r>
              <a:rPr lang="de-DE" sz="800" i="1" dirty="0">
                <a:latin typeface="Arial" panose="020B0604020202020204" pitchFamily="34" charset="0"/>
                <a:cs typeface="Arial" panose="020B0604020202020204" pitchFamily="34" charset="0"/>
              </a:rPr>
              <a:t>Colourful pinwheel </a:t>
            </a:r>
            <a:r>
              <a:rPr lang="de-DE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http://commons.wikimedia.org/wiki/File%3ABuntes_Windrad.JPG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  <a:p>
            <a:pPr fontAlgn="auto" hangingPunct="0"/>
            <a:r>
              <a:rPr lang="en-A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CC BY-SA </a:t>
            </a: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3.0 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creativecommons.org/licenses/by-</a:t>
            </a:r>
            <a:r>
              <a:rPr lang="en-AU" sz="800" dirty="0" err="1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sa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/3.0/</a:t>
            </a:r>
            <a:r>
              <a:rPr lang="en-AU" sz="800" dirty="0" err="1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deed.en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61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260648"/>
            <a:ext cx="3008313" cy="1162050"/>
          </a:xfrm>
        </p:spPr>
        <p:txBody>
          <a:bodyPr>
            <a:norm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Wood wind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313599" cy="5832648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331640" y="1772817"/>
            <a:ext cx="3008313" cy="864096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wood, metal and string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4369" y="5517232"/>
            <a:ext cx="2695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i="1" dirty="0" smtClean="0">
                <a:latin typeface="Arial" pitchFamily="34" charset="0"/>
                <a:cs typeface="Arial" pitchFamily="34" charset="0"/>
              </a:rPr>
              <a:t>Wind chime </a:t>
            </a:r>
            <a:r>
              <a:rPr lang="de-DE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de-DE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://commons.wikimedia.org/wiki/File%3AWindglockenspiel.Koshi.jpg 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73050"/>
            <a:ext cx="2160240" cy="1162050"/>
          </a:xfrm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Beautiful bells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6162703" cy="4104456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555776" y="5589240"/>
            <a:ext cx="4680520" cy="504055"/>
          </a:xfrm>
        </p:spPr>
        <p:txBody>
          <a:bodyPr>
            <a:normAutofit/>
          </a:bodyPr>
          <a:lstStyle/>
          <a:p>
            <a:r>
              <a:rPr lang="en-AU" sz="800" i="1" dirty="0" smtClean="0">
                <a:latin typeface="Arial" pitchFamily="34" charset="0"/>
                <a:cs typeface="Arial" pitchFamily="34" charset="0"/>
              </a:rPr>
              <a:t>Wind-chime</a:t>
            </a:r>
            <a:r>
              <a:rPr lang="en-AU" sz="8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AU" sz="800" dirty="0" smtClean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commons.wikimedia.org/wiki/File%3AWind-chime-M7547.jpg</a:t>
            </a:r>
            <a:endParaRPr lang="en-AU" sz="800" dirty="0">
              <a:solidFill>
                <a:srgbClr val="A6A6A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238870"/>
            <a:ext cx="18002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metal and fishing line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3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59" y="273050"/>
            <a:ext cx="2448273" cy="1162050"/>
          </a:xfrm>
        </p:spPr>
        <p:txBody>
          <a:bodyPr>
            <a:noAutofit/>
          </a:bodyPr>
          <a:lstStyle/>
          <a:p>
            <a:pPr algn="ctr"/>
            <a:r>
              <a:rPr lang="en-AU" sz="3600" dirty="0" smtClean="0">
                <a:latin typeface="Arial" pitchFamily="34" charset="0"/>
                <a:cs typeface="Arial" pitchFamily="34" charset="0"/>
              </a:rPr>
              <a:t>Tinkling shells</a:t>
            </a:r>
            <a:endParaRPr lang="en-A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20688"/>
            <a:ext cx="5328592" cy="5328592"/>
          </a:xfrm>
          <a:ln>
            <a:solidFill>
              <a:schemeClr val="bg1"/>
            </a:solidFill>
          </a:ln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11560" y="1844824"/>
            <a:ext cx="2448272" cy="1224136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AU" sz="2400" dirty="0" smtClean="0">
                <a:latin typeface="Arial" pitchFamily="34" charset="0"/>
                <a:cs typeface="Arial" pitchFamily="34" charset="0"/>
              </a:rPr>
              <a:t>Made from shells and fishing line</a:t>
            </a:r>
            <a:endParaRPr lang="en-A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594928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http</a:t>
            </a:r>
            <a:r>
              <a:rPr lang="en-AU" sz="800" dirty="0">
                <a:solidFill>
                  <a:srgbClr val="A6A6A6"/>
                </a:solidFill>
                <a:latin typeface="Arial" pitchFamily="34" charset="0"/>
                <a:cs typeface="Arial" pitchFamily="34" charset="0"/>
              </a:rPr>
              <a:t>://mrg.bz/Y7UWHW</a:t>
            </a:r>
          </a:p>
          <a:p>
            <a:endParaRPr lang="en-AU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6db979a8aa436456c286e17f219afd9cc4fd0"/>
</p:tagLst>
</file>

<file path=ppt/theme/theme1.xml><?xml version="1.0" encoding="utf-8"?>
<a:theme xmlns:a="http://schemas.openxmlformats.org/drawingml/2006/main" name="C2C blank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C2C blank powerpoint template</Template>
  <TotalTime>454</TotalTime>
  <Words>116</Words>
  <Application>Microsoft Office PowerPoint</Application>
  <PresentationFormat>On-screen Show (4:3)</PresentationFormat>
  <Paragraphs>34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C2C blank powerpoint template</vt:lpstr>
      <vt:lpstr>PowerPoint Presentation</vt:lpstr>
      <vt:lpstr>Whirring windmill</vt:lpstr>
      <vt:lpstr>Sailing ship</vt:lpstr>
      <vt:lpstr>Glassy chimes</vt:lpstr>
      <vt:lpstr>Racing  red bird</vt:lpstr>
      <vt:lpstr>Flower power</vt:lpstr>
      <vt:lpstr>Wood wind</vt:lpstr>
      <vt:lpstr>Beautiful bells</vt:lpstr>
      <vt:lpstr>Tinkling shells</vt:lpstr>
    </vt:vector>
  </TitlesOfParts>
  <Company>Queensland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LAWRANCE, Mel</dc:creator>
  <cp:lastModifiedBy>BIDDLE, Katrina</cp:lastModifiedBy>
  <cp:revision>52</cp:revision>
  <dcterms:created xsi:type="dcterms:W3CDTF">2012-11-15T21:57:46Z</dcterms:created>
  <dcterms:modified xsi:type="dcterms:W3CDTF">2016-09-28T01:39:33Z</dcterms:modified>
</cp:coreProperties>
</file>