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sldIdLst>
    <p:sldId id="259" r:id="rId2"/>
    <p:sldId id="265" r:id="rId3"/>
    <p:sldId id="260" r:id="rId4"/>
    <p:sldId id="271" r:id="rId5"/>
    <p:sldId id="261" r:id="rId6"/>
    <p:sldId id="262" r:id="rId7"/>
    <p:sldId id="256" r:id="rId8"/>
    <p:sldId id="267" r:id="rId9"/>
    <p:sldId id="264" r:id="rId10"/>
    <p:sldId id="258" r:id="rId11"/>
    <p:sldId id="268" r:id="rId12"/>
    <p:sldId id="257" r:id="rId13"/>
    <p:sldId id="270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80"/>
    <a:srgbClr val="CC66FF"/>
    <a:srgbClr val="FF1127"/>
    <a:srgbClr val="3469FF"/>
    <a:srgbClr val="FF29EA"/>
    <a:srgbClr val="10B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8DC8-1CE5-4D38-BCA7-93456C85F46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3846-1C1C-4CAC-9484-905368751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2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E7F3-4866-4576-ADA4-87B8E8B9371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D63C-3107-463F-9337-C64D713A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D027-E5BF-4E5A-931C-7B2ADC7D199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B40D-8C81-4D17-BFE1-1BF2B702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5DAA-39C8-4798-BBD8-DC203FC7BF8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019F-77C4-4971-A35B-819FF7C1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BC3C-3597-498B-9A9C-E7DA04BA0EE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14E0-79AE-42B2-A592-3BF4A903B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6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9C8B-438B-486B-918F-C4095168B5E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E2A3-C99F-4F12-B0F5-D9E18AA8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C0C7-4CB6-4283-B8D6-D0E1C50CA6D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B305-DB79-43F2-B9F0-0C601876E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DF09-FDD4-431D-8645-DF19F892BAF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B06-D608-407D-9E12-6FE1F1007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FF15-37D1-4C6F-81F1-F3D643240AA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69C7-BD3B-4C9B-B0FD-7C9965871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12E7-35B5-4A10-BE46-D202B5DA2D8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EF5F-E2E3-446D-A71D-618C3037C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5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0FBC0-F0B2-456C-BAD1-859C96BA848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ADE6-D78B-493D-8CD1-384A504F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F09C40-0B89-4957-A02A-443FDD8C937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C6A80D-E605-4C38-A917-8EC3C282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0807" y="6590629"/>
            <a:ext cx="1308100" cy="228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704929"/>
            <a:ext cx="19402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Y0P_U3_LP16_SS_PatternsAllAround.pptx</a:t>
            </a:r>
          </a:p>
        </p:txBody>
      </p:sp>
      <p:pic>
        <p:nvPicPr>
          <p:cNvPr id="12" name="Picture 11" descr="DETE new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0" y="6628332"/>
            <a:ext cx="1482898" cy="183331"/>
          </a:xfrm>
          <a:prstGeom prst="rect">
            <a:avLst/>
          </a:prstGeom>
        </p:spPr>
      </p:pic>
      <p:pic>
        <p:nvPicPr>
          <p:cNvPr id="13" name="Picture 12" descr="C2CIcon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0911"/>
            <a:ext cx="424150" cy="184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938" y="1232132"/>
            <a:ext cx="7451999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BB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BB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BB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BB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0BB2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46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</a:t>
            </a:r>
            <a:r>
              <a:rPr lang="en-A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29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508375" y="2546350"/>
            <a:ext cx="1828800" cy="189865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>
            <a:off x="4073525" y="1049338"/>
            <a:ext cx="736600" cy="1416050"/>
          </a:xfrm>
          <a:prstGeom prst="triangle">
            <a:avLst>
              <a:gd name="adj" fmla="val 50000"/>
            </a:avLst>
          </a:prstGeom>
          <a:solidFill>
            <a:srgbClr val="10BB2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5400000">
            <a:off x="5740400" y="2736850"/>
            <a:ext cx="735013" cy="1414463"/>
          </a:xfrm>
          <a:prstGeom prst="triangle">
            <a:avLst>
              <a:gd name="adj" fmla="val 50000"/>
            </a:avLst>
          </a:prstGeom>
          <a:solidFill>
            <a:srgbClr val="10BB2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-5400000">
            <a:off x="2369344" y="2817019"/>
            <a:ext cx="736600" cy="1414462"/>
          </a:xfrm>
          <a:prstGeom prst="triangle">
            <a:avLst>
              <a:gd name="adj" fmla="val 50000"/>
            </a:avLst>
          </a:prstGeom>
          <a:solidFill>
            <a:srgbClr val="10BB2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>
            <a:off x="4073525" y="4514850"/>
            <a:ext cx="736600" cy="1414463"/>
          </a:xfrm>
          <a:prstGeom prst="triangle">
            <a:avLst>
              <a:gd name="adj" fmla="val 50000"/>
            </a:avLst>
          </a:prstGeom>
          <a:solidFill>
            <a:srgbClr val="10BB2B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-2273262">
            <a:off x="2921000" y="1503363"/>
            <a:ext cx="735013" cy="1414462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2652582">
            <a:off x="5237163" y="1554163"/>
            <a:ext cx="735012" cy="141605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-7879053">
            <a:off x="2802732" y="3988594"/>
            <a:ext cx="735012" cy="141605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 rot="8157228">
            <a:off x="5268913" y="3968750"/>
            <a:ext cx="735012" cy="1414463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30413" y="1049338"/>
            <a:ext cx="4784725" cy="4879975"/>
            <a:chOff x="2030739" y="1049998"/>
            <a:chExt cx="4784658" cy="48790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508680" y="2546722"/>
              <a:ext cx="1828774" cy="189828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" name="Isosceles Triangle 5"/>
            <p:cNvSpPr>
              <a:spLocks noChangeArrowheads="1"/>
            </p:cNvSpPr>
            <p:nvPr/>
          </p:nvSpPr>
          <p:spPr bwMode="auto">
            <a:xfrm>
              <a:off x="4073822" y="1049998"/>
              <a:ext cx="736590" cy="1414190"/>
            </a:xfrm>
            <a:prstGeom prst="triangle">
              <a:avLst>
                <a:gd name="adj" fmla="val 50000"/>
              </a:avLst>
            </a:prstGeom>
            <a:solidFill>
              <a:srgbClr val="10BB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Isosceles Triangle 6"/>
            <p:cNvSpPr>
              <a:spLocks noChangeArrowheads="1"/>
            </p:cNvSpPr>
            <p:nvPr/>
          </p:nvSpPr>
          <p:spPr bwMode="auto">
            <a:xfrm rot="5400000">
              <a:off x="5740740" y="2737059"/>
              <a:ext cx="734872" cy="1414443"/>
            </a:xfrm>
            <a:prstGeom prst="triangle">
              <a:avLst>
                <a:gd name="adj" fmla="val 50000"/>
              </a:avLst>
            </a:prstGeom>
            <a:solidFill>
              <a:srgbClr val="10BB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Isosceles Triangle 7"/>
            <p:cNvSpPr>
              <a:spLocks noChangeArrowheads="1"/>
            </p:cNvSpPr>
            <p:nvPr/>
          </p:nvSpPr>
          <p:spPr bwMode="auto">
            <a:xfrm rot="-5400000">
              <a:off x="2369731" y="2817213"/>
              <a:ext cx="736458" cy="1414442"/>
            </a:xfrm>
            <a:prstGeom prst="triangle">
              <a:avLst>
                <a:gd name="adj" fmla="val 50000"/>
              </a:avLst>
            </a:prstGeom>
            <a:solidFill>
              <a:srgbClr val="10BB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" name="Isosceles Triangle 8"/>
            <p:cNvSpPr>
              <a:spLocks noChangeArrowheads="1"/>
            </p:cNvSpPr>
            <p:nvPr/>
          </p:nvSpPr>
          <p:spPr bwMode="auto">
            <a:xfrm rot="10800000">
              <a:off x="4073822" y="4514843"/>
              <a:ext cx="736590" cy="1414191"/>
            </a:xfrm>
            <a:prstGeom prst="triangle">
              <a:avLst>
                <a:gd name="adj" fmla="val 50000"/>
              </a:avLst>
            </a:prstGeom>
            <a:solidFill>
              <a:srgbClr val="10BB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0" name="Isosceles Triangle 9"/>
            <p:cNvSpPr>
              <a:spLocks noChangeArrowheads="1"/>
            </p:cNvSpPr>
            <p:nvPr/>
          </p:nvSpPr>
          <p:spPr bwMode="auto">
            <a:xfrm rot="-2273262">
              <a:off x="2919727" y="1502348"/>
              <a:ext cx="736590" cy="1415778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1" name="Isosceles Triangle 10"/>
            <p:cNvSpPr>
              <a:spLocks noChangeArrowheads="1"/>
            </p:cNvSpPr>
            <p:nvPr/>
          </p:nvSpPr>
          <p:spPr bwMode="auto">
            <a:xfrm rot="2652582">
              <a:off x="5235856" y="1554726"/>
              <a:ext cx="736590" cy="1414190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" name="Isosceles Triangle 11"/>
            <p:cNvSpPr>
              <a:spLocks noChangeArrowheads="1"/>
            </p:cNvSpPr>
            <p:nvPr/>
          </p:nvSpPr>
          <p:spPr bwMode="auto">
            <a:xfrm rot="-7879053">
              <a:off x="2802319" y="3989356"/>
              <a:ext cx="734871" cy="1414442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Isosceles Triangle 12"/>
            <p:cNvSpPr>
              <a:spLocks noChangeArrowheads="1"/>
            </p:cNvSpPr>
            <p:nvPr/>
          </p:nvSpPr>
          <p:spPr bwMode="auto">
            <a:xfrm rot="8157228">
              <a:off x="5269194" y="3968848"/>
              <a:ext cx="735002" cy="1414191"/>
            </a:xfrm>
            <a:prstGeom prst="triangle">
              <a:avLst>
                <a:gd name="adj" fmla="val 50000"/>
              </a:avLst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Point Star 8"/>
          <p:cNvSpPr>
            <a:spLocks/>
          </p:cNvSpPr>
          <p:nvPr/>
        </p:nvSpPr>
        <p:spPr bwMode="auto">
          <a:xfrm>
            <a:off x="214313" y="5513388"/>
            <a:ext cx="539750" cy="541337"/>
          </a:xfrm>
          <a:custGeom>
            <a:avLst/>
            <a:gdLst>
              <a:gd name="T0" fmla="*/ 1 w 539750"/>
              <a:gd name="T1" fmla="*/ 206772 h 541337"/>
              <a:gd name="T2" fmla="*/ 206167 w 539750"/>
              <a:gd name="T3" fmla="*/ 206773 h 541337"/>
              <a:gd name="T4" fmla="*/ 269875 w 539750"/>
              <a:gd name="T5" fmla="*/ 0 h 541337"/>
              <a:gd name="T6" fmla="*/ 333583 w 539750"/>
              <a:gd name="T7" fmla="*/ 206773 h 541337"/>
              <a:gd name="T8" fmla="*/ 539749 w 539750"/>
              <a:gd name="T9" fmla="*/ 206772 h 541337"/>
              <a:gd name="T10" fmla="*/ 372956 w 539750"/>
              <a:gd name="T11" fmla="*/ 334563 h 541337"/>
              <a:gd name="T12" fmla="*/ 436667 w 539750"/>
              <a:gd name="T13" fmla="*/ 541336 h 541337"/>
              <a:gd name="T14" fmla="*/ 269875 w 539750"/>
              <a:gd name="T15" fmla="*/ 413542 h 541337"/>
              <a:gd name="T16" fmla="*/ 103083 w 539750"/>
              <a:gd name="T17" fmla="*/ 541336 h 541337"/>
              <a:gd name="T18" fmla="*/ 166794 w 539750"/>
              <a:gd name="T19" fmla="*/ 334563 h 541337"/>
              <a:gd name="T20" fmla="*/ 1 w 539750"/>
              <a:gd name="T21" fmla="*/ 206772 h 5413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9750" h="541337">
                <a:moveTo>
                  <a:pt x="1" y="206772"/>
                </a:moveTo>
                <a:lnTo>
                  <a:pt x="206167" y="206773"/>
                </a:lnTo>
                <a:lnTo>
                  <a:pt x="269875" y="0"/>
                </a:lnTo>
                <a:lnTo>
                  <a:pt x="333583" y="206773"/>
                </a:lnTo>
                <a:lnTo>
                  <a:pt x="539749" y="206772"/>
                </a:lnTo>
                <a:lnTo>
                  <a:pt x="372956" y="334563"/>
                </a:lnTo>
                <a:lnTo>
                  <a:pt x="436667" y="541336"/>
                </a:lnTo>
                <a:lnTo>
                  <a:pt x="269875" y="413542"/>
                </a:lnTo>
                <a:lnTo>
                  <a:pt x="103083" y="541336"/>
                </a:lnTo>
                <a:lnTo>
                  <a:pt x="166794" y="334563"/>
                </a:lnTo>
                <a:lnTo>
                  <a:pt x="1" y="206772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5-Point Star 9"/>
          <p:cNvSpPr>
            <a:spLocks/>
          </p:cNvSpPr>
          <p:nvPr/>
        </p:nvSpPr>
        <p:spPr bwMode="auto">
          <a:xfrm>
            <a:off x="889000" y="4913313"/>
            <a:ext cx="900113" cy="900112"/>
          </a:xfrm>
          <a:custGeom>
            <a:avLst/>
            <a:gdLst>
              <a:gd name="T0" fmla="*/ 1 w 900113"/>
              <a:gd name="T1" fmla="*/ 343811 h 900112"/>
              <a:gd name="T2" fmla="*/ 343814 w 900113"/>
              <a:gd name="T3" fmla="*/ 343814 h 900112"/>
              <a:gd name="T4" fmla="*/ 450057 w 900113"/>
              <a:gd name="T5" fmla="*/ 0 h 900112"/>
              <a:gd name="T6" fmla="*/ 556299 w 900113"/>
              <a:gd name="T7" fmla="*/ 343814 h 900112"/>
              <a:gd name="T8" fmla="*/ 900112 w 900113"/>
              <a:gd name="T9" fmla="*/ 343811 h 900112"/>
              <a:gd name="T10" fmla="*/ 621960 w 900113"/>
              <a:gd name="T11" fmla="*/ 556297 h 900112"/>
              <a:gd name="T12" fmla="*/ 728206 w 900113"/>
              <a:gd name="T13" fmla="*/ 900110 h 900112"/>
              <a:gd name="T14" fmla="*/ 450057 w 900113"/>
              <a:gd name="T15" fmla="*/ 687620 h 900112"/>
              <a:gd name="T16" fmla="*/ 171907 w 900113"/>
              <a:gd name="T17" fmla="*/ 900110 h 900112"/>
              <a:gd name="T18" fmla="*/ 278153 w 900113"/>
              <a:gd name="T19" fmla="*/ 556297 h 900112"/>
              <a:gd name="T20" fmla="*/ 1 w 900113"/>
              <a:gd name="T21" fmla="*/ 343811 h 900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0113" h="900112">
                <a:moveTo>
                  <a:pt x="1" y="343811"/>
                </a:moveTo>
                <a:lnTo>
                  <a:pt x="343814" y="343814"/>
                </a:lnTo>
                <a:lnTo>
                  <a:pt x="450057" y="0"/>
                </a:lnTo>
                <a:lnTo>
                  <a:pt x="556299" y="343814"/>
                </a:lnTo>
                <a:lnTo>
                  <a:pt x="900112" y="343811"/>
                </a:lnTo>
                <a:lnTo>
                  <a:pt x="621960" y="556297"/>
                </a:lnTo>
                <a:lnTo>
                  <a:pt x="728206" y="900110"/>
                </a:lnTo>
                <a:lnTo>
                  <a:pt x="450057" y="687620"/>
                </a:lnTo>
                <a:lnTo>
                  <a:pt x="171907" y="900110"/>
                </a:lnTo>
                <a:lnTo>
                  <a:pt x="278153" y="556297"/>
                </a:lnTo>
                <a:lnTo>
                  <a:pt x="1" y="343811"/>
                </a:lnTo>
                <a:close/>
              </a:path>
            </a:pathLst>
          </a:custGeom>
          <a:solidFill>
            <a:srgbClr val="10BB2B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5-Point Star 10"/>
          <p:cNvSpPr>
            <a:spLocks/>
          </p:cNvSpPr>
          <p:nvPr/>
        </p:nvSpPr>
        <p:spPr bwMode="auto">
          <a:xfrm>
            <a:off x="1787525" y="4240213"/>
            <a:ext cx="1258888" cy="1260475"/>
          </a:xfrm>
          <a:custGeom>
            <a:avLst/>
            <a:gdLst>
              <a:gd name="T0" fmla="*/ 1 w 1258888"/>
              <a:gd name="T1" fmla="*/ 481457 h 1260475"/>
              <a:gd name="T2" fmla="*/ 480855 w 1258888"/>
              <a:gd name="T3" fmla="*/ 481461 h 1260475"/>
              <a:gd name="T4" fmla="*/ 629444 w 1258888"/>
              <a:gd name="T5" fmla="*/ 0 h 1260475"/>
              <a:gd name="T6" fmla="*/ 778033 w 1258888"/>
              <a:gd name="T7" fmla="*/ 481461 h 1260475"/>
              <a:gd name="T8" fmla="*/ 1258887 w 1258888"/>
              <a:gd name="T9" fmla="*/ 481457 h 1260475"/>
              <a:gd name="T10" fmla="*/ 869866 w 1258888"/>
              <a:gd name="T11" fmla="*/ 779013 h 1260475"/>
              <a:gd name="T12" fmla="*/ 1018461 w 1258888"/>
              <a:gd name="T13" fmla="*/ 1260472 h 1260475"/>
              <a:gd name="T14" fmla="*/ 629444 w 1258888"/>
              <a:gd name="T15" fmla="*/ 962911 h 1260475"/>
              <a:gd name="T16" fmla="*/ 240427 w 1258888"/>
              <a:gd name="T17" fmla="*/ 1260472 h 1260475"/>
              <a:gd name="T18" fmla="*/ 389022 w 1258888"/>
              <a:gd name="T19" fmla="*/ 779013 h 1260475"/>
              <a:gd name="T20" fmla="*/ 1 w 1258888"/>
              <a:gd name="T21" fmla="*/ 481457 h 1260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58888" h="1260475">
                <a:moveTo>
                  <a:pt x="1" y="481457"/>
                </a:moveTo>
                <a:lnTo>
                  <a:pt x="480855" y="481461"/>
                </a:lnTo>
                <a:lnTo>
                  <a:pt x="629444" y="0"/>
                </a:lnTo>
                <a:lnTo>
                  <a:pt x="778033" y="481461"/>
                </a:lnTo>
                <a:lnTo>
                  <a:pt x="1258887" y="481457"/>
                </a:lnTo>
                <a:lnTo>
                  <a:pt x="869866" y="779013"/>
                </a:lnTo>
                <a:lnTo>
                  <a:pt x="1018461" y="1260472"/>
                </a:lnTo>
                <a:lnTo>
                  <a:pt x="629444" y="962911"/>
                </a:lnTo>
                <a:lnTo>
                  <a:pt x="240427" y="1260472"/>
                </a:lnTo>
                <a:lnTo>
                  <a:pt x="389022" y="779013"/>
                </a:lnTo>
                <a:lnTo>
                  <a:pt x="1" y="481457"/>
                </a:lnTo>
                <a:close/>
              </a:path>
            </a:pathLst>
          </a:custGeom>
          <a:solidFill>
            <a:srgbClr val="FF008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5-Point Star 11"/>
          <p:cNvSpPr>
            <a:spLocks/>
          </p:cNvSpPr>
          <p:nvPr/>
        </p:nvSpPr>
        <p:spPr bwMode="auto">
          <a:xfrm>
            <a:off x="2962275" y="3508375"/>
            <a:ext cx="1620838" cy="1619250"/>
          </a:xfrm>
          <a:custGeom>
            <a:avLst/>
            <a:gdLst>
              <a:gd name="T0" fmla="*/ 2 w 1620838"/>
              <a:gd name="T1" fmla="*/ 618497 h 1619250"/>
              <a:gd name="T2" fmla="*/ 619108 w 1620838"/>
              <a:gd name="T3" fmla="*/ 618501 h 1619250"/>
              <a:gd name="T4" fmla="*/ 810419 w 1620838"/>
              <a:gd name="T5" fmla="*/ 0 h 1619250"/>
              <a:gd name="T6" fmla="*/ 1001730 w 1620838"/>
              <a:gd name="T7" fmla="*/ 618501 h 1619250"/>
              <a:gd name="T8" fmla="*/ 1620836 w 1620838"/>
              <a:gd name="T9" fmla="*/ 618497 h 1619250"/>
              <a:gd name="T10" fmla="*/ 1119966 w 1620838"/>
              <a:gd name="T11" fmla="*/ 1000747 h 1619250"/>
              <a:gd name="T12" fmla="*/ 1311284 w 1620838"/>
              <a:gd name="T13" fmla="*/ 1619246 h 1619250"/>
              <a:gd name="T14" fmla="*/ 810419 w 1620838"/>
              <a:gd name="T15" fmla="*/ 1236988 h 1619250"/>
              <a:gd name="T16" fmla="*/ 309554 w 1620838"/>
              <a:gd name="T17" fmla="*/ 1619246 h 1619250"/>
              <a:gd name="T18" fmla="*/ 500872 w 1620838"/>
              <a:gd name="T19" fmla="*/ 1000747 h 1619250"/>
              <a:gd name="T20" fmla="*/ 2 w 1620838"/>
              <a:gd name="T21" fmla="*/ 618497 h 16192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20838" h="1619250">
                <a:moveTo>
                  <a:pt x="2" y="618497"/>
                </a:moveTo>
                <a:lnTo>
                  <a:pt x="619108" y="618501"/>
                </a:lnTo>
                <a:lnTo>
                  <a:pt x="810419" y="0"/>
                </a:lnTo>
                <a:lnTo>
                  <a:pt x="1001730" y="618501"/>
                </a:lnTo>
                <a:lnTo>
                  <a:pt x="1620836" y="618497"/>
                </a:lnTo>
                <a:lnTo>
                  <a:pt x="1119966" y="1000747"/>
                </a:lnTo>
                <a:lnTo>
                  <a:pt x="1311284" y="1619246"/>
                </a:lnTo>
                <a:lnTo>
                  <a:pt x="810419" y="1236988"/>
                </a:lnTo>
                <a:lnTo>
                  <a:pt x="309554" y="1619246"/>
                </a:lnTo>
                <a:lnTo>
                  <a:pt x="500872" y="1000747"/>
                </a:lnTo>
                <a:lnTo>
                  <a:pt x="2" y="618497"/>
                </a:lnTo>
                <a:close/>
              </a:path>
            </a:pathLst>
          </a:custGeom>
          <a:solidFill>
            <a:srgbClr val="3469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5-Point Star 12"/>
          <p:cNvSpPr>
            <a:spLocks/>
          </p:cNvSpPr>
          <p:nvPr/>
        </p:nvSpPr>
        <p:spPr bwMode="auto">
          <a:xfrm>
            <a:off x="4459288" y="2690813"/>
            <a:ext cx="1979612" cy="1979612"/>
          </a:xfrm>
          <a:custGeom>
            <a:avLst/>
            <a:gdLst>
              <a:gd name="T0" fmla="*/ 2 w 1979612"/>
              <a:gd name="T1" fmla="*/ 756143 h 1979612"/>
              <a:gd name="T2" fmla="*/ 756149 w 1979612"/>
              <a:gd name="T3" fmla="*/ 756148 h 1979612"/>
              <a:gd name="T4" fmla="*/ 989806 w 1979612"/>
              <a:gd name="T5" fmla="*/ 0 h 1979612"/>
              <a:gd name="T6" fmla="*/ 1223463 w 1979612"/>
              <a:gd name="T7" fmla="*/ 756148 h 1979612"/>
              <a:gd name="T8" fmla="*/ 1979610 w 1979612"/>
              <a:gd name="T9" fmla="*/ 756143 h 1979612"/>
              <a:gd name="T10" fmla="*/ 1367872 w 1979612"/>
              <a:gd name="T11" fmla="*/ 1223462 h 1979612"/>
              <a:gd name="T12" fmla="*/ 1601538 w 1979612"/>
              <a:gd name="T13" fmla="*/ 1979607 h 1979612"/>
              <a:gd name="T14" fmla="*/ 989806 w 1979612"/>
              <a:gd name="T15" fmla="*/ 1512279 h 1979612"/>
              <a:gd name="T16" fmla="*/ 378074 w 1979612"/>
              <a:gd name="T17" fmla="*/ 1979607 h 1979612"/>
              <a:gd name="T18" fmla="*/ 611740 w 1979612"/>
              <a:gd name="T19" fmla="*/ 1223462 h 1979612"/>
              <a:gd name="T20" fmla="*/ 2 w 1979612"/>
              <a:gd name="T21" fmla="*/ 756143 h 19796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9612" h="1979612">
                <a:moveTo>
                  <a:pt x="2" y="756143"/>
                </a:moveTo>
                <a:lnTo>
                  <a:pt x="756149" y="756148"/>
                </a:lnTo>
                <a:lnTo>
                  <a:pt x="989806" y="0"/>
                </a:lnTo>
                <a:lnTo>
                  <a:pt x="1223463" y="756148"/>
                </a:lnTo>
                <a:lnTo>
                  <a:pt x="1979610" y="756143"/>
                </a:lnTo>
                <a:lnTo>
                  <a:pt x="1367872" y="1223462"/>
                </a:lnTo>
                <a:lnTo>
                  <a:pt x="1601538" y="1979607"/>
                </a:lnTo>
                <a:lnTo>
                  <a:pt x="989806" y="1512279"/>
                </a:lnTo>
                <a:lnTo>
                  <a:pt x="378074" y="1979607"/>
                </a:lnTo>
                <a:lnTo>
                  <a:pt x="611740" y="1223462"/>
                </a:lnTo>
                <a:lnTo>
                  <a:pt x="2" y="756143"/>
                </a:lnTo>
                <a:close/>
              </a:path>
            </a:pathLst>
          </a:custGeom>
          <a:solidFill>
            <a:srgbClr val="FF1127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5-Point Star 13"/>
          <p:cNvSpPr>
            <a:spLocks/>
          </p:cNvSpPr>
          <p:nvPr/>
        </p:nvSpPr>
        <p:spPr bwMode="auto">
          <a:xfrm>
            <a:off x="6226175" y="1370013"/>
            <a:ext cx="2339975" cy="2339975"/>
          </a:xfrm>
          <a:custGeom>
            <a:avLst/>
            <a:gdLst>
              <a:gd name="T0" fmla="*/ 2 w 2339975"/>
              <a:gd name="T1" fmla="*/ 893789 h 2339975"/>
              <a:gd name="T2" fmla="*/ 893796 w 2339975"/>
              <a:gd name="T3" fmla="*/ 893795 h 2339975"/>
              <a:gd name="T4" fmla="*/ 1169988 w 2339975"/>
              <a:gd name="T5" fmla="*/ 0 h 2339975"/>
              <a:gd name="T6" fmla="*/ 1446179 w 2339975"/>
              <a:gd name="T7" fmla="*/ 893795 h 2339975"/>
              <a:gd name="T8" fmla="*/ 2339973 w 2339975"/>
              <a:gd name="T9" fmla="*/ 893789 h 2339975"/>
              <a:gd name="T10" fmla="*/ 1616875 w 2339975"/>
              <a:gd name="T11" fmla="*/ 1446178 h 2339975"/>
              <a:gd name="T12" fmla="*/ 1893078 w 2339975"/>
              <a:gd name="T13" fmla="*/ 2339969 h 2339975"/>
              <a:gd name="T14" fmla="*/ 1169988 w 2339975"/>
              <a:gd name="T15" fmla="*/ 1787570 h 2339975"/>
              <a:gd name="T16" fmla="*/ 446897 w 2339975"/>
              <a:gd name="T17" fmla="*/ 2339969 h 2339975"/>
              <a:gd name="T18" fmla="*/ 723100 w 2339975"/>
              <a:gd name="T19" fmla="*/ 1446178 h 2339975"/>
              <a:gd name="T20" fmla="*/ 2 w 2339975"/>
              <a:gd name="T21" fmla="*/ 893789 h 23399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9975" h="2339975">
                <a:moveTo>
                  <a:pt x="2" y="893789"/>
                </a:moveTo>
                <a:lnTo>
                  <a:pt x="893796" y="893795"/>
                </a:lnTo>
                <a:lnTo>
                  <a:pt x="1169988" y="0"/>
                </a:lnTo>
                <a:lnTo>
                  <a:pt x="1446179" y="893795"/>
                </a:lnTo>
                <a:lnTo>
                  <a:pt x="2339973" y="893789"/>
                </a:lnTo>
                <a:lnTo>
                  <a:pt x="1616875" y="1446178"/>
                </a:lnTo>
                <a:lnTo>
                  <a:pt x="1893078" y="2339969"/>
                </a:lnTo>
                <a:lnTo>
                  <a:pt x="1169988" y="1787570"/>
                </a:lnTo>
                <a:lnTo>
                  <a:pt x="446897" y="2339969"/>
                </a:lnTo>
                <a:lnTo>
                  <a:pt x="723100" y="1446178"/>
                </a:lnTo>
                <a:lnTo>
                  <a:pt x="2" y="893789"/>
                </a:lnTo>
                <a:close/>
              </a:path>
            </a:pathLst>
          </a:custGeom>
          <a:solidFill>
            <a:srgbClr val="CC66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Point Star 8"/>
          <p:cNvSpPr>
            <a:spLocks/>
          </p:cNvSpPr>
          <p:nvPr/>
        </p:nvSpPr>
        <p:spPr bwMode="auto">
          <a:xfrm>
            <a:off x="214313" y="5513388"/>
            <a:ext cx="539750" cy="541337"/>
          </a:xfrm>
          <a:custGeom>
            <a:avLst/>
            <a:gdLst>
              <a:gd name="T0" fmla="*/ 1 w 539750"/>
              <a:gd name="T1" fmla="*/ 206772 h 541337"/>
              <a:gd name="T2" fmla="*/ 206167 w 539750"/>
              <a:gd name="T3" fmla="*/ 206773 h 541337"/>
              <a:gd name="T4" fmla="*/ 269875 w 539750"/>
              <a:gd name="T5" fmla="*/ 0 h 541337"/>
              <a:gd name="T6" fmla="*/ 333583 w 539750"/>
              <a:gd name="T7" fmla="*/ 206773 h 541337"/>
              <a:gd name="T8" fmla="*/ 539749 w 539750"/>
              <a:gd name="T9" fmla="*/ 206772 h 541337"/>
              <a:gd name="T10" fmla="*/ 372956 w 539750"/>
              <a:gd name="T11" fmla="*/ 334563 h 541337"/>
              <a:gd name="T12" fmla="*/ 436667 w 539750"/>
              <a:gd name="T13" fmla="*/ 541336 h 541337"/>
              <a:gd name="T14" fmla="*/ 269875 w 539750"/>
              <a:gd name="T15" fmla="*/ 413542 h 541337"/>
              <a:gd name="T16" fmla="*/ 103083 w 539750"/>
              <a:gd name="T17" fmla="*/ 541336 h 541337"/>
              <a:gd name="T18" fmla="*/ 166794 w 539750"/>
              <a:gd name="T19" fmla="*/ 334563 h 541337"/>
              <a:gd name="T20" fmla="*/ 1 w 539750"/>
              <a:gd name="T21" fmla="*/ 206772 h 5413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9750" h="541337">
                <a:moveTo>
                  <a:pt x="1" y="206772"/>
                </a:moveTo>
                <a:lnTo>
                  <a:pt x="206167" y="206773"/>
                </a:lnTo>
                <a:lnTo>
                  <a:pt x="269875" y="0"/>
                </a:lnTo>
                <a:lnTo>
                  <a:pt x="333583" y="206773"/>
                </a:lnTo>
                <a:lnTo>
                  <a:pt x="539749" y="206772"/>
                </a:lnTo>
                <a:lnTo>
                  <a:pt x="372956" y="334563"/>
                </a:lnTo>
                <a:lnTo>
                  <a:pt x="436667" y="541336"/>
                </a:lnTo>
                <a:lnTo>
                  <a:pt x="269875" y="413542"/>
                </a:lnTo>
                <a:lnTo>
                  <a:pt x="103083" y="541336"/>
                </a:lnTo>
                <a:lnTo>
                  <a:pt x="166794" y="334563"/>
                </a:lnTo>
                <a:lnTo>
                  <a:pt x="1" y="206772"/>
                </a:ln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5-Point Star 9"/>
          <p:cNvSpPr>
            <a:spLocks/>
          </p:cNvSpPr>
          <p:nvPr/>
        </p:nvSpPr>
        <p:spPr bwMode="auto">
          <a:xfrm>
            <a:off x="889000" y="4913313"/>
            <a:ext cx="900113" cy="900112"/>
          </a:xfrm>
          <a:custGeom>
            <a:avLst/>
            <a:gdLst>
              <a:gd name="T0" fmla="*/ 1 w 900113"/>
              <a:gd name="T1" fmla="*/ 343811 h 900112"/>
              <a:gd name="T2" fmla="*/ 343814 w 900113"/>
              <a:gd name="T3" fmla="*/ 343814 h 900112"/>
              <a:gd name="T4" fmla="*/ 450057 w 900113"/>
              <a:gd name="T5" fmla="*/ 0 h 900112"/>
              <a:gd name="T6" fmla="*/ 556299 w 900113"/>
              <a:gd name="T7" fmla="*/ 343814 h 900112"/>
              <a:gd name="T8" fmla="*/ 900112 w 900113"/>
              <a:gd name="T9" fmla="*/ 343811 h 900112"/>
              <a:gd name="T10" fmla="*/ 621960 w 900113"/>
              <a:gd name="T11" fmla="*/ 556297 h 900112"/>
              <a:gd name="T12" fmla="*/ 728206 w 900113"/>
              <a:gd name="T13" fmla="*/ 900110 h 900112"/>
              <a:gd name="T14" fmla="*/ 450057 w 900113"/>
              <a:gd name="T15" fmla="*/ 687620 h 900112"/>
              <a:gd name="T16" fmla="*/ 171907 w 900113"/>
              <a:gd name="T17" fmla="*/ 900110 h 900112"/>
              <a:gd name="T18" fmla="*/ 278153 w 900113"/>
              <a:gd name="T19" fmla="*/ 556297 h 900112"/>
              <a:gd name="T20" fmla="*/ 1 w 900113"/>
              <a:gd name="T21" fmla="*/ 343811 h 9001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900113" h="900112">
                <a:moveTo>
                  <a:pt x="1" y="343811"/>
                </a:moveTo>
                <a:lnTo>
                  <a:pt x="343814" y="343814"/>
                </a:lnTo>
                <a:lnTo>
                  <a:pt x="450057" y="0"/>
                </a:lnTo>
                <a:lnTo>
                  <a:pt x="556299" y="343814"/>
                </a:lnTo>
                <a:lnTo>
                  <a:pt x="900112" y="343811"/>
                </a:lnTo>
                <a:lnTo>
                  <a:pt x="621960" y="556297"/>
                </a:lnTo>
                <a:lnTo>
                  <a:pt x="728206" y="900110"/>
                </a:lnTo>
                <a:lnTo>
                  <a:pt x="450057" y="687620"/>
                </a:lnTo>
                <a:lnTo>
                  <a:pt x="171907" y="900110"/>
                </a:lnTo>
                <a:lnTo>
                  <a:pt x="278153" y="556297"/>
                </a:lnTo>
                <a:lnTo>
                  <a:pt x="1" y="343811"/>
                </a:lnTo>
                <a:close/>
              </a:path>
            </a:pathLst>
          </a:custGeom>
          <a:solidFill>
            <a:srgbClr val="10BB2B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1" name="5-Point Star 10"/>
          <p:cNvSpPr>
            <a:spLocks/>
          </p:cNvSpPr>
          <p:nvPr/>
        </p:nvSpPr>
        <p:spPr bwMode="auto">
          <a:xfrm>
            <a:off x="1787525" y="4240213"/>
            <a:ext cx="1258888" cy="1260475"/>
          </a:xfrm>
          <a:custGeom>
            <a:avLst/>
            <a:gdLst>
              <a:gd name="T0" fmla="*/ 1 w 1258888"/>
              <a:gd name="T1" fmla="*/ 481457 h 1260475"/>
              <a:gd name="T2" fmla="*/ 480855 w 1258888"/>
              <a:gd name="T3" fmla="*/ 481461 h 1260475"/>
              <a:gd name="T4" fmla="*/ 629444 w 1258888"/>
              <a:gd name="T5" fmla="*/ 0 h 1260475"/>
              <a:gd name="T6" fmla="*/ 778033 w 1258888"/>
              <a:gd name="T7" fmla="*/ 481461 h 1260475"/>
              <a:gd name="T8" fmla="*/ 1258887 w 1258888"/>
              <a:gd name="T9" fmla="*/ 481457 h 1260475"/>
              <a:gd name="T10" fmla="*/ 869866 w 1258888"/>
              <a:gd name="T11" fmla="*/ 779013 h 1260475"/>
              <a:gd name="T12" fmla="*/ 1018461 w 1258888"/>
              <a:gd name="T13" fmla="*/ 1260472 h 1260475"/>
              <a:gd name="T14" fmla="*/ 629444 w 1258888"/>
              <a:gd name="T15" fmla="*/ 962911 h 1260475"/>
              <a:gd name="T16" fmla="*/ 240427 w 1258888"/>
              <a:gd name="T17" fmla="*/ 1260472 h 1260475"/>
              <a:gd name="T18" fmla="*/ 389022 w 1258888"/>
              <a:gd name="T19" fmla="*/ 779013 h 1260475"/>
              <a:gd name="T20" fmla="*/ 1 w 1258888"/>
              <a:gd name="T21" fmla="*/ 481457 h 1260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58888" h="1260475">
                <a:moveTo>
                  <a:pt x="1" y="481457"/>
                </a:moveTo>
                <a:lnTo>
                  <a:pt x="480855" y="481461"/>
                </a:lnTo>
                <a:lnTo>
                  <a:pt x="629444" y="0"/>
                </a:lnTo>
                <a:lnTo>
                  <a:pt x="778033" y="481461"/>
                </a:lnTo>
                <a:lnTo>
                  <a:pt x="1258887" y="481457"/>
                </a:lnTo>
                <a:lnTo>
                  <a:pt x="869866" y="779013"/>
                </a:lnTo>
                <a:lnTo>
                  <a:pt x="1018461" y="1260472"/>
                </a:lnTo>
                <a:lnTo>
                  <a:pt x="629444" y="962911"/>
                </a:lnTo>
                <a:lnTo>
                  <a:pt x="240427" y="1260472"/>
                </a:lnTo>
                <a:lnTo>
                  <a:pt x="389022" y="779013"/>
                </a:lnTo>
                <a:lnTo>
                  <a:pt x="1" y="481457"/>
                </a:lnTo>
                <a:close/>
              </a:path>
            </a:pathLst>
          </a:custGeom>
          <a:solidFill>
            <a:srgbClr val="FF008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2" name="5-Point Star 11"/>
          <p:cNvSpPr>
            <a:spLocks/>
          </p:cNvSpPr>
          <p:nvPr/>
        </p:nvSpPr>
        <p:spPr bwMode="auto">
          <a:xfrm>
            <a:off x="2962275" y="3508375"/>
            <a:ext cx="1620838" cy="1619250"/>
          </a:xfrm>
          <a:custGeom>
            <a:avLst/>
            <a:gdLst>
              <a:gd name="T0" fmla="*/ 2 w 1620838"/>
              <a:gd name="T1" fmla="*/ 618497 h 1619250"/>
              <a:gd name="T2" fmla="*/ 619108 w 1620838"/>
              <a:gd name="T3" fmla="*/ 618501 h 1619250"/>
              <a:gd name="T4" fmla="*/ 810419 w 1620838"/>
              <a:gd name="T5" fmla="*/ 0 h 1619250"/>
              <a:gd name="T6" fmla="*/ 1001730 w 1620838"/>
              <a:gd name="T7" fmla="*/ 618501 h 1619250"/>
              <a:gd name="T8" fmla="*/ 1620836 w 1620838"/>
              <a:gd name="T9" fmla="*/ 618497 h 1619250"/>
              <a:gd name="T10" fmla="*/ 1119966 w 1620838"/>
              <a:gd name="T11" fmla="*/ 1000747 h 1619250"/>
              <a:gd name="T12" fmla="*/ 1311284 w 1620838"/>
              <a:gd name="T13" fmla="*/ 1619246 h 1619250"/>
              <a:gd name="T14" fmla="*/ 810419 w 1620838"/>
              <a:gd name="T15" fmla="*/ 1236988 h 1619250"/>
              <a:gd name="T16" fmla="*/ 309554 w 1620838"/>
              <a:gd name="T17" fmla="*/ 1619246 h 1619250"/>
              <a:gd name="T18" fmla="*/ 500872 w 1620838"/>
              <a:gd name="T19" fmla="*/ 1000747 h 1619250"/>
              <a:gd name="T20" fmla="*/ 2 w 1620838"/>
              <a:gd name="T21" fmla="*/ 618497 h 16192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20838" h="1619250">
                <a:moveTo>
                  <a:pt x="2" y="618497"/>
                </a:moveTo>
                <a:lnTo>
                  <a:pt x="619108" y="618501"/>
                </a:lnTo>
                <a:lnTo>
                  <a:pt x="810419" y="0"/>
                </a:lnTo>
                <a:lnTo>
                  <a:pt x="1001730" y="618501"/>
                </a:lnTo>
                <a:lnTo>
                  <a:pt x="1620836" y="618497"/>
                </a:lnTo>
                <a:lnTo>
                  <a:pt x="1119966" y="1000747"/>
                </a:lnTo>
                <a:lnTo>
                  <a:pt x="1311284" y="1619246"/>
                </a:lnTo>
                <a:lnTo>
                  <a:pt x="810419" y="1236988"/>
                </a:lnTo>
                <a:lnTo>
                  <a:pt x="309554" y="1619246"/>
                </a:lnTo>
                <a:lnTo>
                  <a:pt x="500872" y="1000747"/>
                </a:lnTo>
                <a:lnTo>
                  <a:pt x="2" y="618497"/>
                </a:lnTo>
                <a:close/>
              </a:path>
            </a:pathLst>
          </a:custGeom>
          <a:solidFill>
            <a:srgbClr val="3469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3" name="5-Point Star 12"/>
          <p:cNvSpPr>
            <a:spLocks/>
          </p:cNvSpPr>
          <p:nvPr/>
        </p:nvSpPr>
        <p:spPr bwMode="auto">
          <a:xfrm>
            <a:off x="4459288" y="2690813"/>
            <a:ext cx="1979612" cy="1979612"/>
          </a:xfrm>
          <a:custGeom>
            <a:avLst/>
            <a:gdLst>
              <a:gd name="T0" fmla="*/ 2 w 1979612"/>
              <a:gd name="T1" fmla="*/ 756143 h 1979612"/>
              <a:gd name="T2" fmla="*/ 756149 w 1979612"/>
              <a:gd name="T3" fmla="*/ 756148 h 1979612"/>
              <a:gd name="T4" fmla="*/ 989806 w 1979612"/>
              <a:gd name="T5" fmla="*/ 0 h 1979612"/>
              <a:gd name="T6" fmla="*/ 1223463 w 1979612"/>
              <a:gd name="T7" fmla="*/ 756148 h 1979612"/>
              <a:gd name="T8" fmla="*/ 1979610 w 1979612"/>
              <a:gd name="T9" fmla="*/ 756143 h 1979612"/>
              <a:gd name="T10" fmla="*/ 1367872 w 1979612"/>
              <a:gd name="T11" fmla="*/ 1223462 h 1979612"/>
              <a:gd name="T12" fmla="*/ 1601538 w 1979612"/>
              <a:gd name="T13" fmla="*/ 1979607 h 1979612"/>
              <a:gd name="T14" fmla="*/ 989806 w 1979612"/>
              <a:gd name="T15" fmla="*/ 1512279 h 1979612"/>
              <a:gd name="T16" fmla="*/ 378074 w 1979612"/>
              <a:gd name="T17" fmla="*/ 1979607 h 1979612"/>
              <a:gd name="T18" fmla="*/ 611740 w 1979612"/>
              <a:gd name="T19" fmla="*/ 1223462 h 1979612"/>
              <a:gd name="T20" fmla="*/ 2 w 1979612"/>
              <a:gd name="T21" fmla="*/ 756143 h 19796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79612" h="1979612">
                <a:moveTo>
                  <a:pt x="2" y="756143"/>
                </a:moveTo>
                <a:lnTo>
                  <a:pt x="756149" y="756148"/>
                </a:lnTo>
                <a:lnTo>
                  <a:pt x="989806" y="0"/>
                </a:lnTo>
                <a:lnTo>
                  <a:pt x="1223463" y="756148"/>
                </a:lnTo>
                <a:lnTo>
                  <a:pt x="1979610" y="756143"/>
                </a:lnTo>
                <a:lnTo>
                  <a:pt x="1367872" y="1223462"/>
                </a:lnTo>
                <a:lnTo>
                  <a:pt x="1601538" y="1979607"/>
                </a:lnTo>
                <a:lnTo>
                  <a:pt x="989806" y="1512279"/>
                </a:lnTo>
                <a:lnTo>
                  <a:pt x="378074" y="1979607"/>
                </a:lnTo>
                <a:lnTo>
                  <a:pt x="611740" y="1223462"/>
                </a:lnTo>
                <a:lnTo>
                  <a:pt x="2" y="756143"/>
                </a:lnTo>
                <a:close/>
              </a:path>
            </a:pathLst>
          </a:custGeom>
          <a:solidFill>
            <a:srgbClr val="FF1127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4" name="5-Point Star 13"/>
          <p:cNvSpPr>
            <a:spLocks/>
          </p:cNvSpPr>
          <p:nvPr/>
        </p:nvSpPr>
        <p:spPr bwMode="auto">
          <a:xfrm>
            <a:off x="6226175" y="1370013"/>
            <a:ext cx="2339975" cy="2339975"/>
          </a:xfrm>
          <a:custGeom>
            <a:avLst/>
            <a:gdLst>
              <a:gd name="T0" fmla="*/ 2 w 2339975"/>
              <a:gd name="T1" fmla="*/ 893789 h 2339975"/>
              <a:gd name="T2" fmla="*/ 893796 w 2339975"/>
              <a:gd name="T3" fmla="*/ 893795 h 2339975"/>
              <a:gd name="T4" fmla="*/ 1169988 w 2339975"/>
              <a:gd name="T5" fmla="*/ 0 h 2339975"/>
              <a:gd name="T6" fmla="*/ 1446179 w 2339975"/>
              <a:gd name="T7" fmla="*/ 893795 h 2339975"/>
              <a:gd name="T8" fmla="*/ 2339973 w 2339975"/>
              <a:gd name="T9" fmla="*/ 893789 h 2339975"/>
              <a:gd name="T10" fmla="*/ 1616875 w 2339975"/>
              <a:gd name="T11" fmla="*/ 1446178 h 2339975"/>
              <a:gd name="T12" fmla="*/ 1893078 w 2339975"/>
              <a:gd name="T13" fmla="*/ 2339969 h 2339975"/>
              <a:gd name="T14" fmla="*/ 1169988 w 2339975"/>
              <a:gd name="T15" fmla="*/ 1787570 h 2339975"/>
              <a:gd name="T16" fmla="*/ 446897 w 2339975"/>
              <a:gd name="T17" fmla="*/ 2339969 h 2339975"/>
              <a:gd name="T18" fmla="*/ 723100 w 2339975"/>
              <a:gd name="T19" fmla="*/ 1446178 h 2339975"/>
              <a:gd name="T20" fmla="*/ 2 w 2339975"/>
              <a:gd name="T21" fmla="*/ 893789 h 23399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9975" h="2339975">
                <a:moveTo>
                  <a:pt x="2" y="893789"/>
                </a:moveTo>
                <a:lnTo>
                  <a:pt x="893796" y="893795"/>
                </a:lnTo>
                <a:lnTo>
                  <a:pt x="1169988" y="0"/>
                </a:lnTo>
                <a:lnTo>
                  <a:pt x="1446179" y="893795"/>
                </a:lnTo>
                <a:lnTo>
                  <a:pt x="2339973" y="893789"/>
                </a:lnTo>
                <a:lnTo>
                  <a:pt x="1616875" y="1446178"/>
                </a:lnTo>
                <a:lnTo>
                  <a:pt x="1893078" y="2339969"/>
                </a:lnTo>
                <a:lnTo>
                  <a:pt x="1169988" y="1787570"/>
                </a:lnTo>
                <a:lnTo>
                  <a:pt x="446897" y="2339969"/>
                </a:lnTo>
                <a:lnTo>
                  <a:pt x="723100" y="1446178"/>
                </a:lnTo>
                <a:lnTo>
                  <a:pt x="2" y="893789"/>
                </a:lnTo>
                <a:close/>
              </a:path>
            </a:pathLst>
          </a:custGeom>
          <a:solidFill>
            <a:srgbClr val="CC66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674323" y="6194425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  <p:pic>
        <p:nvPicPr>
          <p:cNvPr id="2" name="Picture 1" descr="LP17_Photo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94" y="863250"/>
            <a:ext cx="7747317" cy="516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patterns Real lif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1712913"/>
            <a:ext cx="79835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896100" y="4919663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7" y="589610"/>
            <a:ext cx="3569740" cy="535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006548" y="6113463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90348" y="6010125"/>
            <a:ext cx="261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chum1215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Image URI: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http://mrg.bz/wUkecN</a:t>
            </a:r>
            <a:endParaRPr lang="en-AU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alyconia t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58" y="589610"/>
            <a:ext cx="4023578" cy="535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ig_LP17_non_patter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700" y="850900"/>
            <a:ext cx="5816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867525" y="5856287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terns d6s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03" y="707822"/>
            <a:ext cx="7921542" cy="53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784257" y="6156325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300" y="1155700"/>
            <a:ext cx="58547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753225" y="5994400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61925" y="1924050"/>
            <a:ext cx="8247063" cy="1131888"/>
            <a:chOff x="161925" y="1924050"/>
            <a:chExt cx="8247063" cy="1131888"/>
          </a:xfrm>
        </p:grpSpPr>
        <p:grpSp>
          <p:nvGrpSpPr>
            <p:cNvPr id="8195" name="Group 1"/>
            <p:cNvGrpSpPr>
              <a:grpSpLocks/>
            </p:cNvGrpSpPr>
            <p:nvPr/>
          </p:nvGrpSpPr>
          <p:grpSpPr bwMode="auto">
            <a:xfrm>
              <a:off x="161925" y="1924050"/>
              <a:ext cx="7385050" cy="1131888"/>
              <a:chOff x="161925" y="1924050"/>
              <a:chExt cx="7385050" cy="1131888"/>
            </a:xfrm>
          </p:grpSpPr>
          <p:sp>
            <p:nvSpPr>
              <p:cNvPr id="5" name="Smiley Face 4"/>
              <p:cNvSpPr>
                <a:spLocks noChangeArrowheads="1"/>
              </p:cNvSpPr>
              <p:nvPr/>
            </p:nvSpPr>
            <p:spPr bwMode="auto">
              <a:xfrm>
                <a:off x="161925" y="1924050"/>
                <a:ext cx="1112838" cy="1131888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Heart 5"/>
              <p:cNvSpPr>
                <a:spLocks/>
              </p:cNvSpPr>
              <p:nvPr/>
            </p:nvSpPr>
            <p:spPr bwMode="auto">
              <a:xfrm>
                <a:off x="1377950" y="1998663"/>
                <a:ext cx="860425" cy="1057275"/>
              </a:xfrm>
              <a:custGeom>
                <a:avLst/>
                <a:gdLst>
                  <a:gd name="T0" fmla="*/ 430213 w 860425"/>
                  <a:gd name="T1" fmla="*/ 264319 h 1057275"/>
                  <a:gd name="T2" fmla="*/ 430213 w 860425"/>
                  <a:gd name="T3" fmla="*/ 1057275 h 1057275"/>
                  <a:gd name="T4" fmla="*/ 430213 w 860425"/>
                  <a:gd name="T5" fmla="*/ 264319 h 1057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0425" h="1057275">
                    <a:moveTo>
                      <a:pt x="430213" y="264319"/>
                    </a:moveTo>
                    <a:cubicBezTo>
                      <a:pt x="609468" y="-352425"/>
                      <a:pt x="1308563" y="264319"/>
                      <a:pt x="430213" y="1057275"/>
                    </a:cubicBezTo>
                    <a:cubicBezTo>
                      <a:pt x="-448138" y="264319"/>
                      <a:pt x="250957" y="-352425"/>
                      <a:pt x="430213" y="2643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7" name="Heart 6"/>
              <p:cNvSpPr>
                <a:spLocks/>
              </p:cNvSpPr>
              <p:nvPr/>
            </p:nvSpPr>
            <p:spPr bwMode="auto">
              <a:xfrm>
                <a:off x="2346325" y="1998663"/>
                <a:ext cx="860425" cy="1057275"/>
              </a:xfrm>
              <a:custGeom>
                <a:avLst/>
                <a:gdLst>
                  <a:gd name="T0" fmla="*/ 430213 w 860425"/>
                  <a:gd name="T1" fmla="*/ 264319 h 1057275"/>
                  <a:gd name="T2" fmla="*/ 430213 w 860425"/>
                  <a:gd name="T3" fmla="*/ 1057275 h 1057275"/>
                  <a:gd name="T4" fmla="*/ 430213 w 860425"/>
                  <a:gd name="T5" fmla="*/ 264319 h 1057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0425" h="1057275">
                    <a:moveTo>
                      <a:pt x="430213" y="264319"/>
                    </a:moveTo>
                    <a:cubicBezTo>
                      <a:pt x="609468" y="-352425"/>
                      <a:pt x="1308563" y="264319"/>
                      <a:pt x="430213" y="1057275"/>
                    </a:cubicBezTo>
                    <a:cubicBezTo>
                      <a:pt x="-448138" y="264319"/>
                      <a:pt x="250957" y="-352425"/>
                      <a:pt x="430213" y="2643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8" name="Smiley Face 7"/>
              <p:cNvSpPr>
                <a:spLocks noChangeArrowheads="1"/>
              </p:cNvSpPr>
              <p:nvPr/>
            </p:nvSpPr>
            <p:spPr bwMode="auto">
              <a:xfrm>
                <a:off x="3327400" y="1924050"/>
                <a:ext cx="1112838" cy="1131888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4" name="Heart 3"/>
              <p:cNvSpPr>
                <a:spLocks/>
              </p:cNvSpPr>
              <p:nvPr/>
            </p:nvSpPr>
            <p:spPr bwMode="auto">
              <a:xfrm>
                <a:off x="4519613" y="1998663"/>
                <a:ext cx="862012" cy="1057275"/>
              </a:xfrm>
              <a:custGeom>
                <a:avLst/>
                <a:gdLst>
                  <a:gd name="T0" fmla="*/ 431007 w 862013"/>
                  <a:gd name="T1" fmla="*/ 264319 h 1057275"/>
                  <a:gd name="T2" fmla="*/ 431007 w 862013"/>
                  <a:gd name="T3" fmla="*/ 1057275 h 1057275"/>
                  <a:gd name="T4" fmla="*/ 431007 w 862013"/>
                  <a:gd name="T5" fmla="*/ 264319 h 1057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2013" h="1057275">
                    <a:moveTo>
                      <a:pt x="431007" y="264319"/>
                    </a:moveTo>
                    <a:cubicBezTo>
                      <a:pt x="610593" y="-352425"/>
                      <a:pt x="1310978" y="264319"/>
                      <a:pt x="431007" y="1057275"/>
                    </a:cubicBezTo>
                    <a:cubicBezTo>
                      <a:pt x="-448965" y="264319"/>
                      <a:pt x="251420" y="-352425"/>
                      <a:pt x="431007" y="2643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9" name="Heart 8"/>
              <p:cNvSpPr>
                <a:spLocks/>
              </p:cNvSpPr>
              <p:nvPr/>
            </p:nvSpPr>
            <p:spPr bwMode="auto">
              <a:xfrm>
                <a:off x="5483225" y="1998663"/>
                <a:ext cx="862013" cy="1057275"/>
              </a:xfrm>
              <a:custGeom>
                <a:avLst/>
                <a:gdLst>
                  <a:gd name="T0" fmla="*/ 431006 w 862012"/>
                  <a:gd name="T1" fmla="*/ 264319 h 1057275"/>
                  <a:gd name="T2" fmla="*/ 431006 w 862012"/>
                  <a:gd name="T3" fmla="*/ 1057275 h 1057275"/>
                  <a:gd name="T4" fmla="*/ 431006 w 862012"/>
                  <a:gd name="T5" fmla="*/ 264319 h 10572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2012" h="1057275">
                    <a:moveTo>
                      <a:pt x="431006" y="264319"/>
                    </a:moveTo>
                    <a:cubicBezTo>
                      <a:pt x="610592" y="-352425"/>
                      <a:pt x="1310977" y="264319"/>
                      <a:pt x="431006" y="1057275"/>
                    </a:cubicBezTo>
                    <a:cubicBezTo>
                      <a:pt x="-448965" y="264319"/>
                      <a:pt x="251420" y="-352425"/>
                      <a:pt x="431006" y="2643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10" name="Smiley Face 9"/>
              <p:cNvSpPr>
                <a:spLocks noChangeArrowheads="1"/>
              </p:cNvSpPr>
              <p:nvPr/>
            </p:nvSpPr>
            <p:spPr bwMode="auto">
              <a:xfrm>
                <a:off x="6434138" y="1924050"/>
                <a:ext cx="1112837" cy="1131888"/>
              </a:xfrm>
              <a:prstGeom prst="smileyFace">
                <a:avLst>
                  <a:gd name="adj" fmla="val 465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" name="Heart 13"/>
            <p:cNvSpPr>
              <a:spLocks/>
            </p:cNvSpPr>
            <p:nvPr/>
          </p:nvSpPr>
          <p:spPr bwMode="auto">
            <a:xfrm>
              <a:off x="7546975" y="1998663"/>
              <a:ext cx="862013" cy="1057275"/>
            </a:xfrm>
            <a:custGeom>
              <a:avLst/>
              <a:gdLst>
                <a:gd name="T0" fmla="*/ 431007 w 862013"/>
                <a:gd name="T1" fmla="*/ 264319 h 1057275"/>
                <a:gd name="T2" fmla="*/ 431007 w 862013"/>
                <a:gd name="T3" fmla="*/ 1057275 h 1057275"/>
                <a:gd name="T4" fmla="*/ 431007 w 862013"/>
                <a:gd name="T5" fmla="*/ 264319 h 1057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2013" h="1057275">
                  <a:moveTo>
                    <a:pt x="431007" y="264319"/>
                  </a:moveTo>
                  <a:cubicBezTo>
                    <a:pt x="610593" y="-352425"/>
                    <a:pt x="1310978" y="264319"/>
                    <a:pt x="431007" y="1057275"/>
                  </a:cubicBezTo>
                  <a:cubicBezTo>
                    <a:pt x="-448965" y="264319"/>
                    <a:pt x="251420" y="-352425"/>
                    <a:pt x="431007" y="264319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/>
          <p:cNvSpPr>
            <a:spLocks noChangeArrowheads="1"/>
          </p:cNvSpPr>
          <p:nvPr/>
        </p:nvSpPr>
        <p:spPr bwMode="auto">
          <a:xfrm>
            <a:off x="87313" y="1924050"/>
            <a:ext cx="1112837" cy="11318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Heart 5"/>
          <p:cNvSpPr>
            <a:spLocks/>
          </p:cNvSpPr>
          <p:nvPr/>
        </p:nvSpPr>
        <p:spPr bwMode="auto">
          <a:xfrm>
            <a:off x="1303338" y="1998663"/>
            <a:ext cx="860425" cy="1057275"/>
          </a:xfrm>
          <a:custGeom>
            <a:avLst/>
            <a:gdLst>
              <a:gd name="T0" fmla="*/ 430213 w 860425"/>
              <a:gd name="T1" fmla="*/ 264319 h 1057275"/>
              <a:gd name="T2" fmla="*/ 430213 w 860425"/>
              <a:gd name="T3" fmla="*/ 1057275 h 1057275"/>
              <a:gd name="T4" fmla="*/ 430213 w 860425"/>
              <a:gd name="T5" fmla="*/ 264319 h 1057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0425" h="1057275">
                <a:moveTo>
                  <a:pt x="430213" y="264319"/>
                </a:moveTo>
                <a:cubicBezTo>
                  <a:pt x="609468" y="-352425"/>
                  <a:pt x="1308563" y="264319"/>
                  <a:pt x="430213" y="1057275"/>
                </a:cubicBezTo>
                <a:cubicBezTo>
                  <a:pt x="-448138" y="264319"/>
                  <a:pt x="250957" y="-352425"/>
                  <a:pt x="430213" y="26431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7" name="Heart 6"/>
          <p:cNvSpPr>
            <a:spLocks/>
          </p:cNvSpPr>
          <p:nvPr/>
        </p:nvSpPr>
        <p:spPr bwMode="auto">
          <a:xfrm>
            <a:off x="2271713" y="1998663"/>
            <a:ext cx="860425" cy="1057275"/>
          </a:xfrm>
          <a:custGeom>
            <a:avLst/>
            <a:gdLst>
              <a:gd name="T0" fmla="*/ 430213 w 860425"/>
              <a:gd name="T1" fmla="*/ 264319 h 1057275"/>
              <a:gd name="T2" fmla="*/ 430213 w 860425"/>
              <a:gd name="T3" fmla="*/ 1057275 h 1057275"/>
              <a:gd name="T4" fmla="*/ 430213 w 860425"/>
              <a:gd name="T5" fmla="*/ 264319 h 1057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0425" h="1057275">
                <a:moveTo>
                  <a:pt x="430213" y="264319"/>
                </a:moveTo>
                <a:cubicBezTo>
                  <a:pt x="609468" y="-352425"/>
                  <a:pt x="1308563" y="264319"/>
                  <a:pt x="430213" y="1057275"/>
                </a:cubicBezTo>
                <a:cubicBezTo>
                  <a:pt x="-448138" y="264319"/>
                  <a:pt x="250957" y="-352425"/>
                  <a:pt x="430213" y="26431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8" name="Smiley Face 7"/>
          <p:cNvSpPr>
            <a:spLocks noChangeArrowheads="1"/>
          </p:cNvSpPr>
          <p:nvPr/>
        </p:nvSpPr>
        <p:spPr bwMode="auto">
          <a:xfrm>
            <a:off x="3252788" y="1924050"/>
            <a:ext cx="1112837" cy="11318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Heart 3"/>
          <p:cNvSpPr>
            <a:spLocks/>
          </p:cNvSpPr>
          <p:nvPr/>
        </p:nvSpPr>
        <p:spPr bwMode="auto">
          <a:xfrm>
            <a:off x="4445000" y="1998663"/>
            <a:ext cx="862013" cy="1057275"/>
          </a:xfrm>
          <a:custGeom>
            <a:avLst/>
            <a:gdLst>
              <a:gd name="T0" fmla="*/ 431007 w 862013"/>
              <a:gd name="T1" fmla="*/ 264319 h 1057275"/>
              <a:gd name="T2" fmla="*/ 431007 w 862013"/>
              <a:gd name="T3" fmla="*/ 1057275 h 1057275"/>
              <a:gd name="T4" fmla="*/ 431007 w 862013"/>
              <a:gd name="T5" fmla="*/ 264319 h 1057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013" h="1057275">
                <a:moveTo>
                  <a:pt x="431007" y="264319"/>
                </a:moveTo>
                <a:cubicBezTo>
                  <a:pt x="610593" y="-352425"/>
                  <a:pt x="1310978" y="264319"/>
                  <a:pt x="431007" y="1057275"/>
                </a:cubicBezTo>
                <a:cubicBezTo>
                  <a:pt x="-448965" y="264319"/>
                  <a:pt x="251420" y="-352425"/>
                  <a:pt x="431007" y="26431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9" name="Heart 8"/>
          <p:cNvSpPr>
            <a:spLocks/>
          </p:cNvSpPr>
          <p:nvPr/>
        </p:nvSpPr>
        <p:spPr bwMode="auto">
          <a:xfrm>
            <a:off x="5408613" y="1998663"/>
            <a:ext cx="862012" cy="1057275"/>
          </a:xfrm>
          <a:custGeom>
            <a:avLst/>
            <a:gdLst>
              <a:gd name="T0" fmla="*/ 431006 w 862012"/>
              <a:gd name="T1" fmla="*/ 264319 h 1057275"/>
              <a:gd name="T2" fmla="*/ 431006 w 862012"/>
              <a:gd name="T3" fmla="*/ 1057275 h 1057275"/>
              <a:gd name="T4" fmla="*/ 431006 w 862012"/>
              <a:gd name="T5" fmla="*/ 264319 h 1057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012" h="1057275">
                <a:moveTo>
                  <a:pt x="431006" y="264319"/>
                </a:moveTo>
                <a:cubicBezTo>
                  <a:pt x="610592" y="-352425"/>
                  <a:pt x="1310977" y="264319"/>
                  <a:pt x="431006" y="1057275"/>
                </a:cubicBezTo>
                <a:cubicBezTo>
                  <a:pt x="-448965" y="264319"/>
                  <a:pt x="251420" y="-352425"/>
                  <a:pt x="431006" y="26431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  <p:sp>
        <p:nvSpPr>
          <p:cNvPr id="10" name="Smiley Face 9"/>
          <p:cNvSpPr>
            <a:spLocks noChangeArrowheads="1"/>
          </p:cNvSpPr>
          <p:nvPr/>
        </p:nvSpPr>
        <p:spPr bwMode="auto">
          <a:xfrm>
            <a:off x="6359525" y="1924050"/>
            <a:ext cx="1112838" cy="11318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Heart 13"/>
          <p:cNvSpPr>
            <a:spLocks/>
          </p:cNvSpPr>
          <p:nvPr/>
        </p:nvSpPr>
        <p:spPr bwMode="auto">
          <a:xfrm>
            <a:off x="7546975" y="1998663"/>
            <a:ext cx="862013" cy="1057275"/>
          </a:xfrm>
          <a:custGeom>
            <a:avLst/>
            <a:gdLst>
              <a:gd name="T0" fmla="*/ 431007 w 862013"/>
              <a:gd name="T1" fmla="*/ 264319 h 1057275"/>
              <a:gd name="T2" fmla="*/ 431007 w 862013"/>
              <a:gd name="T3" fmla="*/ 1057275 h 1057275"/>
              <a:gd name="T4" fmla="*/ 431007 w 862013"/>
              <a:gd name="T5" fmla="*/ 264319 h 10572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2013" h="1057275">
                <a:moveTo>
                  <a:pt x="431007" y="264319"/>
                </a:moveTo>
                <a:cubicBezTo>
                  <a:pt x="610593" y="-352425"/>
                  <a:pt x="1310978" y="264319"/>
                  <a:pt x="431007" y="1057275"/>
                </a:cubicBezTo>
                <a:cubicBezTo>
                  <a:pt x="-448965" y="264319"/>
                  <a:pt x="251420" y="-352425"/>
                  <a:pt x="431007" y="264319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46225" y="1565275"/>
            <a:ext cx="4134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sound pattern with instruments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905625" y="5784850"/>
            <a:ext cx="1716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DETE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e495c2ef21d2d94c7b43f9d1a99aaa41a714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38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DETQ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Education. Queensland</dc:creator>
  <cp:lastModifiedBy>HOBBS, Mellanie</cp:lastModifiedBy>
  <cp:revision>22</cp:revision>
  <dcterms:created xsi:type="dcterms:W3CDTF">2013-03-07T23:12:15Z</dcterms:created>
  <dcterms:modified xsi:type="dcterms:W3CDTF">2020-11-13T04:26:25Z</dcterms:modified>
</cp:coreProperties>
</file>