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7228E-F466-4A79-B0E0-660C5B30A4A3}" type="datetimeFigureOut">
              <a:rPr lang="en-AU" smtClean="0"/>
              <a:t>4/12/2015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3A40F-D47C-4AD5-8018-B696AB9E9F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44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Composite shapes</a:t>
            </a:r>
          </a:p>
          <a:p>
            <a:endParaRPr lang="en-AU" dirty="0" smtClean="0"/>
          </a:p>
          <a:p>
            <a:r>
              <a:rPr lang="en-AU" dirty="0" smtClean="0"/>
              <a:t>https://learningplace.eq.edu.au/cx/resources/file/ac53f421-0e4b-eebd-9f21-8e5a137cfa40/1/Composite_shapes.mp4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3A40F-D47C-4AD5-8018-B696AB9E9F4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333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1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979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50807" y="6583063"/>
            <a:ext cx="1308100" cy="228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691915"/>
            <a:ext cx="1572260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Mth_Prep_U1_SS_WhatDiff</a:t>
            </a:r>
            <a:endParaRPr lang="en-US" sz="500" b="0" i="0" u="none" strike="noStrike" kern="1200" baseline="0" dirty="0" smtClean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10" name="Picture 9" descr="C2CIcon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4" y="6525403"/>
            <a:ext cx="424150" cy="184018"/>
          </a:xfrm>
          <a:prstGeom prst="rect">
            <a:avLst/>
          </a:prstGeom>
        </p:spPr>
      </p:pic>
      <p:pic>
        <p:nvPicPr>
          <p:cNvPr id="7" name="Picture 6"/>
          <p:cNvPicPr/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1200" y="6606000"/>
            <a:ext cx="1526400" cy="18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47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03" y="3283492"/>
            <a:ext cx="1715847" cy="307412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98938" y="1855466"/>
            <a:ext cx="5389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75" y="3586319"/>
            <a:ext cx="527050" cy="101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5577" y="187669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280430"/>
            <a:ext cx="2667000" cy="5153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54" y="1280430"/>
            <a:ext cx="26574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93326" y="187138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43" y="1393372"/>
            <a:ext cx="2724454" cy="4881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6731" y="1484812"/>
            <a:ext cx="2656114" cy="488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241074" y="187669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7" y="2046241"/>
            <a:ext cx="2557056" cy="39828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061" y="2007188"/>
            <a:ext cx="2739464" cy="406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188822" y="1908399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92408"/>
            <a:ext cx="3721867" cy="3354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70" y="1974990"/>
            <a:ext cx="3669018" cy="335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5" y="2002969"/>
            <a:ext cx="2158247" cy="396049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499457" y="1876696"/>
            <a:ext cx="4191698" cy="4321901"/>
            <a:chOff x="3969458" y="1876696"/>
            <a:chExt cx="4191698" cy="43219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9458" y="1876696"/>
              <a:ext cx="2158247" cy="396049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2909" y="2238102"/>
              <a:ext cx="2158247" cy="396049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70217" y="1876696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715" y="513805"/>
            <a:ext cx="827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between the pictures?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06537" y="1838731"/>
            <a:ext cx="0" cy="4321901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04" y="2708367"/>
            <a:ext cx="3878662" cy="1680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94" y="2708367"/>
            <a:ext cx="3878661" cy="168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2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58</TotalTime>
  <Words>52</Words>
  <Application>Microsoft Office PowerPoint</Application>
  <PresentationFormat>On-screen Show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TRENERRY, Bruce</dc:creator>
  <cp:lastModifiedBy>BIDDLE, Katrina</cp:lastModifiedBy>
  <cp:revision>9</cp:revision>
  <dcterms:created xsi:type="dcterms:W3CDTF">2015-11-25T23:54:34Z</dcterms:created>
  <dcterms:modified xsi:type="dcterms:W3CDTF">2015-12-04T02:38:37Z</dcterms:modified>
</cp:coreProperties>
</file>