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CCFFCC"/>
    <a:srgbClr val="99FF99"/>
    <a:srgbClr val="33CC33"/>
    <a:srgbClr val="66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228E-F466-4A79-B0E0-660C5B30A4A3}" type="datetimeFigureOut">
              <a:rPr lang="en-AU" smtClean="0"/>
              <a:t>31/10/2016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A40F-D47C-4AD5-8018-B696AB9E9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4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Composite shapes</a:t>
            </a:r>
          </a:p>
          <a:p>
            <a:endParaRPr lang="en-AU" dirty="0" smtClean="0"/>
          </a:p>
          <a:p>
            <a:r>
              <a:rPr lang="en-AU" dirty="0" smtClean="0"/>
              <a:t>https://learningplace.eq.edu.au/cx/resources/file/ac53f421-0e4b-eebd-9f21-8e5a137cfa40/1/Composite_shapes.mp4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3A40F-D47C-4AD5-8018-B696AB9E9F4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33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2979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6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979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0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91856"/>
            <a:ext cx="157226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Mth_Prep_U2_SS_ShapeTowns</a:t>
            </a:r>
            <a:endParaRPr lang="en-US" sz="5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50807" y="6583063"/>
            <a:ext cx="1308100" cy="228600"/>
          </a:xfrm>
          <a:prstGeom prst="rect">
            <a:avLst/>
          </a:prstGeom>
        </p:spPr>
      </p:pic>
      <p:pic>
        <p:nvPicPr>
          <p:cNvPr id="13" name="Picture 12" descr="C2CIcon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" y="6525344"/>
            <a:ext cx="424150" cy="184018"/>
          </a:xfrm>
          <a:prstGeom prst="rect">
            <a:avLst/>
          </a:prstGeom>
        </p:spPr>
      </p:pic>
      <p:pic>
        <p:nvPicPr>
          <p:cNvPr id="14" name="Picture 13" descr="C:\Users\hxsch7\AppData\Local\Microsoft\Windows\Temporary Internet Files\Content.Word\DET2016.png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00" y="6626176"/>
            <a:ext cx="1526400" cy="18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7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10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192" y="497076"/>
            <a:ext cx="520161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Shape towns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165" y="1794197"/>
            <a:ext cx="2300504" cy="172537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724" y="1794197"/>
            <a:ext cx="2300504" cy="172537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6814" y="3761000"/>
            <a:ext cx="8471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A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town picture to see a large </a:t>
            </a:r>
            <a:r>
              <a:rPr lang="en-AU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</a:t>
            </a:r>
            <a:r>
              <a:rPr lang="en-A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picture.</a:t>
            </a:r>
            <a:endParaRPr lang="en-AU" sz="2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find 2D shapes and 3D objects in the town.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can see the ‘hand’, click to have a closer look.</a:t>
            </a:r>
          </a:p>
        </p:txBody>
      </p:sp>
    </p:spTree>
    <p:extLst>
      <p:ext uri="{BB962C8B-B14F-4D97-AF65-F5344CB8AC3E}">
        <p14:creationId xmlns:p14="http://schemas.microsoft.com/office/powerpoint/2010/main" val="14631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hlinkClick r:id="rId3" action="ppaction://hlinksldjump"/>
          </p:cNvPr>
          <p:cNvSpPr/>
          <p:nvPr/>
        </p:nvSpPr>
        <p:spPr>
          <a:xfrm>
            <a:off x="3812875" y="439947"/>
            <a:ext cx="1535502" cy="2363638"/>
          </a:xfrm>
          <a:custGeom>
            <a:avLst/>
            <a:gdLst>
              <a:gd name="connsiteX0" fmla="*/ 750499 w 1535502"/>
              <a:gd name="connsiteY0" fmla="*/ 0 h 2363638"/>
              <a:gd name="connsiteX1" fmla="*/ 974785 w 1535502"/>
              <a:gd name="connsiteY1" fmla="*/ 370936 h 2363638"/>
              <a:gd name="connsiteX2" fmla="*/ 957533 w 1535502"/>
              <a:gd name="connsiteY2" fmla="*/ 1302589 h 2363638"/>
              <a:gd name="connsiteX3" fmla="*/ 1311216 w 1535502"/>
              <a:gd name="connsiteY3" fmla="*/ 1302589 h 2363638"/>
              <a:gd name="connsiteX4" fmla="*/ 1535502 w 1535502"/>
              <a:gd name="connsiteY4" fmla="*/ 1604513 h 2363638"/>
              <a:gd name="connsiteX5" fmla="*/ 1475117 w 1535502"/>
              <a:gd name="connsiteY5" fmla="*/ 2363638 h 2363638"/>
              <a:gd name="connsiteX6" fmla="*/ 51759 w 1535502"/>
              <a:gd name="connsiteY6" fmla="*/ 2363638 h 2363638"/>
              <a:gd name="connsiteX7" fmla="*/ 0 w 1535502"/>
              <a:gd name="connsiteY7" fmla="*/ 1595887 h 2363638"/>
              <a:gd name="connsiteX8" fmla="*/ 232914 w 1535502"/>
              <a:gd name="connsiteY8" fmla="*/ 1311215 h 2363638"/>
              <a:gd name="connsiteX9" fmla="*/ 569344 w 1535502"/>
              <a:gd name="connsiteY9" fmla="*/ 1302589 h 2363638"/>
              <a:gd name="connsiteX10" fmla="*/ 543465 w 1535502"/>
              <a:gd name="connsiteY10" fmla="*/ 353683 h 2363638"/>
              <a:gd name="connsiteX11" fmla="*/ 750499 w 1535502"/>
              <a:gd name="connsiteY11" fmla="*/ 0 h 236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5502" h="2363638">
                <a:moveTo>
                  <a:pt x="750499" y="0"/>
                </a:moveTo>
                <a:lnTo>
                  <a:pt x="974785" y="370936"/>
                </a:lnTo>
                <a:lnTo>
                  <a:pt x="957533" y="1302589"/>
                </a:lnTo>
                <a:lnTo>
                  <a:pt x="1311216" y="1302589"/>
                </a:lnTo>
                <a:lnTo>
                  <a:pt x="1535502" y="1604513"/>
                </a:lnTo>
                <a:lnTo>
                  <a:pt x="1475117" y="2363638"/>
                </a:lnTo>
                <a:lnTo>
                  <a:pt x="51759" y="2363638"/>
                </a:lnTo>
                <a:lnTo>
                  <a:pt x="0" y="1595887"/>
                </a:lnTo>
                <a:lnTo>
                  <a:pt x="232914" y="1311215"/>
                </a:lnTo>
                <a:lnTo>
                  <a:pt x="569344" y="1302589"/>
                </a:lnTo>
                <a:lnTo>
                  <a:pt x="543465" y="353683"/>
                </a:lnTo>
                <a:lnTo>
                  <a:pt x="750499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hlinkClick r:id="rId4" action="ppaction://hlinksldjump"/>
          </p:cNvPr>
          <p:cNvSpPr/>
          <p:nvPr/>
        </p:nvSpPr>
        <p:spPr>
          <a:xfrm>
            <a:off x="353683" y="3062377"/>
            <a:ext cx="1716657" cy="3605842"/>
          </a:xfrm>
          <a:custGeom>
            <a:avLst/>
            <a:gdLst>
              <a:gd name="connsiteX0" fmla="*/ 336430 w 1716657"/>
              <a:gd name="connsiteY0" fmla="*/ 224287 h 3605842"/>
              <a:gd name="connsiteX1" fmla="*/ 414068 w 1716657"/>
              <a:gd name="connsiteY1" fmla="*/ 60385 h 3605842"/>
              <a:gd name="connsiteX2" fmla="*/ 603849 w 1716657"/>
              <a:gd name="connsiteY2" fmla="*/ 8627 h 3605842"/>
              <a:gd name="connsiteX3" fmla="*/ 923026 w 1716657"/>
              <a:gd name="connsiteY3" fmla="*/ 0 h 3605842"/>
              <a:gd name="connsiteX4" fmla="*/ 1121434 w 1716657"/>
              <a:gd name="connsiteY4" fmla="*/ 43132 h 3605842"/>
              <a:gd name="connsiteX5" fmla="*/ 1250830 w 1716657"/>
              <a:gd name="connsiteY5" fmla="*/ 138023 h 3605842"/>
              <a:gd name="connsiteX6" fmla="*/ 1276709 w 1716657"/>
              <a:gd name="connsiteY6" fmla="*/ 232914 h 3605842"/>
              <a:gd name="connsiteX7" fmla="*/ 1431985 w 1716657"/>
              <a:gd name="connsiteY7" fmla="*/ 948906 h 3605842"/>
              <a:gd name="connsiteX8" fmla="*/ 1500996 w 1716657"/>
              <a:gd name="connsiteY8" fmla="*/ 1630393 h 3605842"/>
              <a:gd name="connsiteX9" fmla="*/ 1716657 w 1716657"/>
              <a:gd name="connsiteY9" fmla="*/ 3105510 h 3605842"/>
              <a:gd name="connsiteX10" fmla="*/ 560717 w 1716657"/>
              <a:gd name="connsiteY10" fmla="*/ 3605842 h 3605842"/>
              <a:gd name="connsiteX11" fmla="*/ 0 w 1716657"/>
              <a:gd name="connsiteY11" fmla="*/ 2656936 h 3605842"/>
              <a:gd name="connsiteX12" fmla="*/ 336430 w 1716657"/>
              <a:gd name="connsiteY12" fmla="*/ 224287 h 36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6657" h="3605842">
                <a:moveTo>
                  <a:pt x="336430" y="224287"/>
                </a:moveTo>
                <a:lnTo>
                  <a:pt x="414068" y="60385"/>
                </a:lnTo>
                <a:lnTo>
                  <a:pt x="603849" y="8627"/>
                </a:lnTo>
                <a:lnTo>
                  <a:pt x="923026" y="0"/>
                </a:lnTo>
                <a:lnTo>
                  <a:pt x="1121434" y="43132"/>
                </a:lnTo>
                <a:lnTo>
                  <a:pt x="1250830" y="138023"/>
                </a:lnTo>
                <a:lnTo>
                  <a:pt x="1276709" y="232914"/>
                </a:lnTo>
                <a:lnTo>
                  <a:pt x="1431985" y="948906"/>
                </a:lnTo>
                <a:lnTo>
                  <a:pt x="1500996" y="1630393"/>
                </a:lnTo>
                <a:lnTo>
                  <a:pt x="1716657" y="3105510"/>
                </a:lnTo>
                <a:lnTo>
                  <a:pt x="560717" y="3605842"/>
                </a:lnTo>
                <a:lnTo>
                  <a:pt x="0" y="2656936"/>
                </a:lnTo>
                <a:lnTo>
                  <a:pt x="336430" y="224287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hlinkClick r:id="rId5" action="ppaction://hlinksldjump"/>
          </p:cNvPr>
          <p:cNvSpPr/>
          <p:nvPr/>
        </p:nvSpPr>
        <p:spPr>
          <a:xfrm>
            <a:off x="370936" y="2139351"/>
            <a:ext cx="336430" cy="301924"/>
          </a:xfrm>
          <a:custGeom>
            <a:avLst/>
            <a:gdLst>
              <a:gd name="connsiteX0" fmla="*/ 120769 w 284671"/>
              <a:gd name="connsiteY0" fmla="*/ 0 h 301924"/>
              <a:gd name="connsiteX1" fmla="*/ 284671 w 284671"/>
              <a:gd name="connsiteY1" fmla="*/ 112143 h 301924"/>
              <a:gd name="connsiteX2" fmla="*/ 276045 w 284671"/>
              <a:gd name="connsiteY2" fmla="*/ 258792 h 301924"/>
              <a:gd name="connsiteX3" fmla="*/ 120769 w 284671"/>
              <a:gd name="connsiteY3" fmla="*/ 301924 h 301924"/>
              <a:gd name="connsiteX4" fmla="*/ 8626 w 284671"/>
              <a:gd name="connsiteY4" fmla="*/ 258792 h 301924"/>
              <a:gd name="connsiteX5" fmla="*/ 0 w 284671"/>
              <a:gd name="connsiteY5" fmla="*/ 120770 h 301924"/>
              <a:gd name="connsiteX6" fmla="*/ 120769 w 284671"/>
              <a:gd name="connsiteY6" fmla="*/ 0 h 30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71" h="301924">
                <a:moveTo>
                  <a:pt x="120769" y="0"/>
                </a:moveTo>
                <a:lnTo>
                  <a:pt x="284671" y="112143"/>
                </a:lnTo>
                <a:lnTo>
                  <a:pt x="276045" y="258792"/>
                </a:lnTo>
                <a:lnTo>
                  <a:pt x="120769" y="301924"/>
                </a:lnTo>
                <a:lnTo>
                  <a:pt x="8626" y="258792"/>
                </a:lnTo>
                <a:lnTo>
                  <a:pt x="0" y="120770"/>
                </a:lnTo>
                <a:lnTo>
                  <a:pt x="120769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hlinkClick r:id="rId6" action="ppaction://hlinksldjump"/>
          </p:cNvPr>
          <p:cNvSpPr/>
          <p:nvPr/>
        </p:nvSpPr>
        <p:spPr>
          <a:xfrm>
            <a:off x="4382219" y="3493698"/>
            <a:ext cx="4589253" cy="3191774"/>
          </a:xfrm>
          <a:custGeom>
            <a:avLst/>
            <a:gdLst>
              <a:gd name="connsiteX0" fmla="*/ 2268747 w 4589253"/>
              <a:gd name="connsiteY0" fmla="*/ 0 h 3191774"/>
              <a:gd name="connsiteX1" fmla="*/ 4589253 w 4589253"/>
              <a:gd name="connsiteY1" fmla="*/ 422694 h 3191774"/>
              <a:gd name="connsiteX2" fmla="*/ 4546121 w 4589253"/>
              <a:gd name="connsiteY2" fmla="*/ 3183147 h 3191774"/>
              <a:gd name="connsiteX3" fmla="*/ 1889185 w 4589253"/>
              <a:gd name="connsiteY3" fmla="*/ 3191774 h 3191774"/>
              <a:gd name="connsiteX4" fmla="*/ 0 w 4589253"/>
              <a:gd name="connsiteY4" fmla="*/ 1992702 h 3191774"/>
              <a:gd name="connsiteX5" fmla="*/ 1319841 w 4589253"/>
              <a:gd name="connsiteY5" fmla="*/ 1268083 h 3191774"/>
              <a:gd name="connsiteX6" fmla="*/ 1078302 w 4589253"/>
              <a:gd name="connsiteY6" fmla="*/ 431321 h 3191774"/>
              <a:gd name="connsiteX7" fmla="*/ 2268747 w 4589253"/>
              <a:gd name="connsiteY7" fmla="*/ 0 h 319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9253" h="3191774">
                <a:moveTo>
                  <a:pt x="2268747" y="0"/>
                </a:moveTo>
                <a:lnTo>
                  <a:pt x="4589253" y="422694"/>
                </a:lnTo>
                <a:lnTo>
                  <a:pt x="4546121" y="3183147"/>
                </a:lnTo>
                <a:lnTo>
                  <a:pt x="1889185" y="3191774"/>
                </a:lnTo>
                <a:lnTo>
                  <a:pt x="0" y="1992702"/>
                </a:lnTo>
                <a:lnTo>
                  <a:pt x="1319841" y="1268083"/>
                </a:lnTo>
                <a:lnTo>
                  <a:pt x="1078302" y="431321"/>
                </a:lnTo>
                <a:lnTo>
                  <a:pt x="2268747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hlinkClick r:id="rId7" action="ppaction://hlinksldjump"/>
          </p:cNvPr>
          <p:cNvSpPr/>
          <p:nvPr/>
        </p:nvSpPr>
        <p:spPr>
          <a:xfrm>
            <a:off x="1682151" y="2242868"/>
            <a:ext cx="914400" cy="690113"/>
          </a:xfrm>
          <a:custGeom>
            <a:avLst/>
            <a:gdLst>
              <a:gd name="connsiteX0" fmla="*/ 0 w 914400"/>
              <a:gd name="connsiteY0" fmla="*/ 172528 h 690113"/>
              <a:gd name="connsiteX1" fmla="*/ 17253 w 914400"/>
              <a:gd name="connsiteY1" fmla="*/ 552090 h 690113"/>
              <a:gd name="connsiteX2" fmla="*/ 215660 w 914400"/>
              <a:gd name="connsiteY2" fmla="*/ 690113 h 690113"/>
              <a:gd name="connsiteX3" fmla="*/ 879894 w 914400"/>
              <a:gd name="connsiteY3" fmla="*/ 586596 h 690113"/>
              <a:gd name="connsiteX4" fmla="*/ 914400 w 914400"/>
              <a:gd name="connsiteY4" fmla="*/ 146649 h 690113"/>
              <a:gd name="connsiteX5" fmla="*/ 854015 w 914400"/>
              <a:gd name="connsiteY5" fmla="*/ 0 h 690113"/>
              <a:gd name="connsiteX6" fmla="*/ 336430 w 914400"/>
              <a:gd name="connsiteY6" fmla="*/ 69011 h 690113"/>
              <a:gd name="connsiteX7" fmla="*/ 0 w 914400"/>
              <a:gd name="connsiteY7" fmla="*/ 172528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690113">
                <a:moveTo>
                  <a:pt x="0" y="172528"/>
                </a:moveTo>
                <a:lnTo>
                  <a:pt x="17253" y="552090"/>
                </a:lnTo>
                <a:lnTo>
                  <a:pt x="215660" y="690113"/>
                </a:lnTo>
                <a:lnTo>
                  <a:pt x="879894" y="586596"/>
                </a:lnTo>
                <a:lnTo>
                  <a:pt x="914400" y="146649"/>
                </a:lnTo>
                <a:lnTo>
                  <a:pt x="854015" y="0"/>
                </a:lnTo>
                <a:lnTo>
                  <a:pt x="336430" y="69011"/>
                </a:lnTo>
                <a:lnTo>
                  <a:pt x="0" y="172528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1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966" y="569344"/>
            <a:ext cx="3870068" cy="5719313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828" y="426881"/>
            <a:ext cx="2916345" cy="6004239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4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42" y="304081"/>
            <a:ext cx="8333117" cy="6249838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70" y="142048"/>
            <a:ext cx="8348860" cy="6573905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4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04" y="835819"/>
            <a:ext cx="7116792" cy="5186362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hlinkClick r:id="rId3" action="ppaction://hlinksldjump"/>
          </p:cNvPr>
          <p:cNvSpPr/>
          <p:nvPr/>
        </p:nvSpPr>
        <p:spPr>
          <a:xfrm>
            <a:off x="1328468" y="301925"/>
            <a:ext cx="4132053" cy="2484407"/>
          </a:xfrm>
          <a:custGeom>
            <a:avLst/>
            <a:gdLst>
              <a:gd name="connsiteX0" fmla="*/ 0 w 4132053"/>
              <a:gd name="connsiteY0" fmla="*/ 1466490 h 2484407"/>
              <a:gd name="connsiteX1" fmla="*/ 0 w 4132053"/>
              <a:gd name="connsiteY1" fmla="*/ 1285335 h 2484407"/>
              <a:gd name="connsiteX2" fmla="*/ 1940943 w 4132053"/>
              <a:gd name="connsiteY2" fmla="*/ 0 h 2484407"/>
              <a:gd name="connsiteX3" fmla="*/ 4114800 w 4132053"/>
              <a:gd name="connsiteY3" fmla="*/ 586596 h 2484407"/>
              <a:gd name="connsiteX4" fmla="*/ 4132053 w 4132053"/>
              <a:gd name="connsiteY4" fmla="*/ 1199071 h 2484407"/>
              <a:gd name="connsiteX5" fmla="*/ 2182483 w 4132053"/>
              <a:gd name="connsiteY5" fmla="*/ 2484407 h 2484407"/>
              <a:gd name="connsiteX6" fmla="*/ 1190445 w 4132053"/>
              <a:gd name="connsiteY6" fmla="*/ 2216988 h 2484407"/>
              <a:gd name="connsiteX7" fmla="*/ 1207698 w 4132053"/>
              <a:gd name="connsiteY7" fmla="*/ 1785667 h 2484407"/>
              <a:gd name="connsiteX8" fmla="*/ 0 w 4132053"/>
              <a:gd name="connsiteY8" fmla="*/ 1466490 h 24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2053" h="2484407">
                <a:moveTo>
                  <a:pt x="0" y="1466490"/>
                </a:moveTo>
                <a:lnTo>
                  <a:pt x="0" y="1285335"/>
                </a:lnTo>
                <a:lnTo>
                  <a:pt x="1940943" y="0"/>
                </a:lnTo>
                <a:lnTo>
                  <a:pt x="4114800" y="586596"/>
                </a:lnTo>
                <a:lnTo>
                  <a:pt x="4132053" y="1199071"/>
                </a:lnTo>
                <a:lnTo>
                  <a:pt x="2182483" y="2484407"/>
                </a:lnTo>
                <a:lnTo>
                  <a:pt x="1190445" y="2216988"/>
                </a:lnTo>
                <a:lnTo>
                  <a:pt x="1207698" y="1785667"/>
                </a:lnTo>
                <a:lnTo>
                  <a:pt x="0" y="146649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hlinkClick r:id="rId4" action="ppaction://hlinksldjump"/>
          </p:cNvPr>
          <p:cNvSpPr/>
          <p:nvPr/>
        </p:nvSpPr>
        <p:spPr>
          <a:xfrm>
            <a:off x="6633713" y="448574"/>
            <a:ext cx="2251495" cy="3183147"/>
          </a:xfrm>
          <a:custGeom>
            <a:avLst/>
            <a:gdLst>
              <a:gd name="connsiteX0" fmla="*/ 250166 w 2251495"/>
              <a:gd name="connsiteY0" fmla="*/ 138022 h 3183147"/>
              <a:gd name="connsiteX1" fmla="*/ 8627 w 2251495"/>
              <a:gd name="connsiteY1" fmla="*/ 767751 h 3183147"/>
              <a:gd name="connsiteX2" fmla="*/ 0 w 2251495"/>
              <a:gd name="connsiteY2" fmla="*/ 1466490 h 3183147"/>
              <a:gd name="connsiteX3" fmla="*/ 1664898 w 2251495"/>
              <a:gd name="connsiteY3" fmla="*/ 1932317 h 3183147"/>
              <a:gd name="connsiteX4" fmla="*/ 1673525 w 2251495"/>
              <a:gd name="connsiteY4" fmla="*/ 2130724 h 3183147"/>
              <a:gd name="connsiteX5" fmla="*/ 1086929 w 2251495"/>
              <a:gd name="connsiteY5" fmla="*/ 2579298 h 3183147"/>
              <a:gd name="connsiteX6" fmla="*/ 1138687 w 2251495"/>
              <a:gd name="connsiteY6" fmla="*/ 3131388 h 3183147"/>
              <a:gd name="connsiteX7" fmla="*/ 2053087 w 2251495"/>
              <a:gd name="connsiteY7" fmla="*/ 3183147 h 3183147"/>
              <a:gd name="connsiteX8" fmla="*/ 2225615 w 2251495"/>
              <a:gd name="connsiteY8" fmla="*/ 2725947 h 3183147"/>
              <a:gd name="connsiteX9" fmla="*/ 2251495 w 2251495"/>
              <a:gd name="connsiteY9" fmla="*/ 836762 h 3183147"/>
              <a:gd name="connsiteX10" fmla="*/ 1992702 w 2251495"/>
              <a:gd name="connsiteY10" fmla="*/ 552090 h 3183147"/>
              <a:gd name="connsiteX11" fmla="*/ 1354347 w 2251495"/>
              <a:gd name="connsiteY11" fmla="*/ 379562 h 3183147"/>
              <a:gd name="connsiteX12" fmla="*/ 1345721 w 2251495"/>
              <a:gd name="connsiteY12" fmla="*/ 189781 h 3183147"/>
              <a:gd name="connsiteX13" fmla="*/ 1164566 w 2251495"/>
              <a:gd name="connsiteY13" fmla="*/ 0 h 3183147"/>
              <a:gd name="connsiteX14" fmla="*/ 905774 w 2251495"/>
              <a:gd name="connsiteY14" fmla="*/ 284671 h 3183147"/>
              <a:gd name="connsiteX15" fmla="*/ 250166 w 2251495"/>
              <a:gd name="connsiteY15" fmla="*/ 138022 h 318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1495" h="3183147">
                <a:moveTo>
                  <a:pt x="250166" y="138022"/>
                </a:moveTo>
                <a:lnTo>
                  <a:pt x="8627" y="767751"/>
                </a:lnTo>
                <a:lnTo>
                  <a:pt x="0" y="1466490"/>
                </a:lnTo>
                <a:lnTo>
                  <a:pt x="1664898" y="1932317"/>
                </a:lnTo>
                <a:lnTo>
                  <a:pt x="1673525" y="2130724"/>
                </a:lnTo>
                <a:lnTo>
                  <a:pt x="1086929" y="2579298"/>
                </a:lnTo>
                <a:lnTo>
                  <a:pt x="1138687" y="3131388"/>
                </a:lnTo>
                <a:lnTo>
                  <a:pt x="2053087" y="3183147"/>
                </a:lnTo>
                <a:lnTo>
                  <a:pt x="2225615" y="2725947"/>
                </a:lnTo>
                <a:lnTo>
                  <a:pt x="2251495" y="836762"/>
                </a:lnTo>
                <a:lnTo>
                  <a:pt x="1992702" y="552090"/>
                </a:lnTo>
                <a:lnTo>
                  <a:pt x="1354347" y="379562"/>
                </a:lnTo>
                <a:lnTo>
                  <a:pt x="1345721" y="189781"/>
                </a:lnTo>
                <a:lnTo>
                  <a:pt x="1164566" y="0"/>
                </a:lnTo>
                <a:lnTo>
                  <a:pt x="905774" y="284671"/>
                </a:lnTo>
                <a:lnTo>
                  <a:pt x="250166" y="138022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hlinkClick r:id="rId5" action="ppaction://hlinksldjump"/>
          </p:cNvPr>
          <p:cNvSpPr/>
          <p:nvPr/>
        </p:nvSpPr>
        <p:spPr>
          <a:xfrm>
            <a:off x="4192438" y="2294626"/>
            <a:ext cx="2889849" cy="1285336"/>
          </a:xfrm>
          <a:custGeom>
            <a:avLst/>
            <a:gdLst>
              <a:gd name="connsiteX0" fmla="*/ 1199071 w 2889849"/>
              <a:gd name="connsiteY0" fmla="*/ 0 h 1285336"/>
              <a:gd name="connsiteX1" fmla="*/ 0 w 2889849"/>
              <a:gd name="connsiteY1" fmla="*/ 819510 h 1285336"/>
              <a:gd name="connsiteX2" fmla="*/ 1682151 w 2889849"/>
              <a:gd name="connsiteY2" fmla="*/ 1285336 h 1285336"/>
              <a:gd name="connsiteX3" fmla="*/ 2889849 w 2889849"/>
              <a:gd name="connsiteY3" fmla="*/ 474453 h 1285336"/>
              <a:gd name="connsiteX4" fmla="*/ 1199071 w 2889849"/>
              <a:gd name="connsiteY4" fmla="*/ 0 h 128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849" h="1285336">
                <a:moveTo>
                  <a:pt x="1199071" y="0"/>
                </a:moveTo>
                <a:lnTo>
                  <a:pt x="0" y="819510"/>
                </a:lnTo>
                <a:lnTo>
                  <a:pt x="1682151" y="1285336"/>
                </a:lnTo>
                <a:lnTo>
                  <a:pt x="2889849" y="474453"/>
                </a:lnTo>
                <a:lnTo>
                  <a:pt x="1199071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hlinkClick r:id="rId6" action="ppaction://hlinksldjump"/>
          </p:cNvPr>
          <p:cNvSpPr/>
          <p:nvPr/>
        </p:nvSpPr>
        <p:spPr>
          <a:xfrm>
            <a:off x="301925" y="3916392"/>
            <a:ext cx="2044460" cy="2441276"/>
          </a:xfrm>
          <a:custGeom>
            <a:avLst/>
            <a:gdLst>
              <a:gd name="connsiteX0" fmla="*/ 1613139 w 2044460"/>
              <a:gd name="connsiteY0" fmla="*/ 0 h 2441276"/>
              <a:gd name="connsiteX1" fmla="*/ 1276709 w 2044460"/>
              <a:gd name="connsiteY1" fmla="*/ 431321 h 2441276"/>
              <a:gd name="connsiteX2" fmla="*/ 1268083 w 2044460"/>
              <a:gd name="connsiteY2" fmla="*/ 871268 h 2441276"/>
              <a:gd name="connsiteX3" fmla="*/ 310550 w 2044460"/>
              <a:gd name="connsiteY3" fmla="*/ 603850 h 2441276"/>
              <a:gd name="connsiteX4" fmla="*/ 0 w 2044460"/>
              <a:gd name="connsiteY4" fmla="*/ 1328468 h 2441276"/>
              <a:gd name="connsiteX5" fmla="*/ 0 w 2044460"/>
              <a:gd name="connsiteY5" fmla="*/ 2001329 h 2441276"/>
              <a:gd name="connsiteX6" fmla="*/ 1544128 w 2044460"/>
              <a:gd name="connsiteY6" fmla="*/ 2441276 h 2441276"/>
              <a:gd name="connsiteX7" fmla="*/ 2044460 w 2044460"/>
              <a:gd name="connsiteY7" fmla="*/ 2113472 h 2441276"/>
              <a:gd name="connsiteX8" fmla="*/ 1958196 w 2044460"/>
              <a:gd name="connsiteY8" fmla="*/ 353683 h 2441276"/>
              <a:gd name="connsiteX9" fmla="*/ 1613139 w 2044460"/>
              <a:gd name="connsiteY9" fmla="*/ 0 h 24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4460" h="2441276">
                <a:moveTo>
                  <a:pt x="1613139" y="0"/>
                </a:moveTo>
                <a:lnTo>
                  <a:pt x="1276709" y="431321"/>
                </a:lnTo>
                <a:lnTo>
                  <a:pt x="1268083" y="871268"/>
                </a:lnTo>
                <a:lnTo>
                  <a:pt x="310550" y="603850"/>
                </a:lnTo>
                <a:lnTo>
                  <a:pt x="0" y="1328468"/>
                </a:lnTo>
                <a:lnTo>
                  <a:pt x="0" y="2001329"/>
                </a:lnTo>
                <a:lnTo>
                  <a:pt x="1544128" y="2441276"/>
                </a:lnTo>
                <a:lnTo>
                  <a:pt x="2044460" y="2113472"/>
                </a:lnTo>
                <a:lnTo>
                  <a:pt x="1958196" y="353683"/>
                </a:lnTo>
                <a:lnTo>
                  <a:pt x="1613139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hlinkClick r:id="rId7" action="ppaction://hlinksldjump"/>
          </p:cNvPr>
          <p:cNvSpPr/>
          <p:nvPr/>
        </p:nvSpPr>
        <p:spPr>
          <a:xfrm>
            <a:off x="6564702" y="4572000"/>
            <a:ext cx="2337758" cy="2104845"/>
          </a:xfrm>
          <a:custGeom>
            <a:avLst/>
            <a:gdLst>
              <a:gd name="connsiteX0" fmla="*/ 741872 w 2337758"/>
              <a:gd name="connsiteY0" fmla="*/ 0 h 2104845"/>
              <a:gd name="connsiteX1" fmla="*/ 1423358 w 2337758"/>
              <a:gd name="connsiteY1" fmla="*/ 172528 h 2104845"/>
              <a:gd name="connsiteX2" fmla="*/ 1647645 w 2337758"/>
              <a:gd name="connsiteY2" fmla="*/ 345057 h 2104845"/>
              <a:gd name="connsiteX3" fmla="*/ 2320506 w 2337758"/>
              <a:gd name="connsiteY3" fmla="*/ 750498 h 2104845"/>
              <a:gd name="connsiteX4" fmla="*/ 2337758 w 2337758"/>
              <a:gd name="connsiteY4" fmla="*/ 1544128 h 2104845"/>
              <a:gd name="connsiteX5" fmla="*/ 1984075 w 2337758"/>
              <a:gd name="connsiteY5" fmla="*/ 2104845 h 2104845"/>
              <a:gd name="connsiteX6" fmla="*/ 1673524 w 2337758"/>
              <a:gd name="connsiteY6" fmla="*/ 2027208 h 2104845"/>
              <a:gd name="connsiteX7" fmla="*/ 1354347 w 2337758"/>
              <a:gd name="connsiteY7" fmla="*/ 1656272 h 2104845"/>
              <a:gd name="connsiteX8" fmla="*/ 138023 w 2337758"/>
              <a:gd name="connsiteY8" fmla="*/ 1328468 h 2104845"/>
              <a:gd name="connsiteX9" fmla="*/ 0 w 2337758"/>
              <a:gd name="connsiteY9" fmla="*/ 845389 h 2104845"/>
              <a:gd name="connsiteX10" fmla="*/ 595223 w 2337758"/>
              <a:gd name="connsiteY10" fmla="*/ 293298 h 2104845"/>
              <a:gd name="connsiteX11" fmla="*/ 741872 w 2337758"/>
              <a:gd name="connsiteY11" fmla="*/ 0 h 21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7758" h="2104845">
                <a:moveTo>
                  <a:pt x="741872" y="0"/>
                </a:moveTo>
                <a:lnTo>
                  <a:pt x="1423358" y="172528"/>
                </a:lnTo>
                <a:lnTo>
                  <a:pt x="1647645" y="345057"/>
                </a:lnTo>
                <a:lnTo>
                  <a:pt x="2320506" y="750498"/>
                </a:lnTo>
                <a:lnTo>
                  <a:pt x="2337758" y="1544128"/>
                </a:lnTo>
                <a:lnTo>
                  <a:pt x="1984075" y="2104845"/>
                </a:lnTo>
                <a:lnTo>
                  <a:pt x="1673524" y="2027208"/>
                </a:lnTo>
                <a:lnTo>
                  <a:pt x="1354347" y="1656272"/>
                </a:lnTo>
                <a:lnTo>
                  <a:pt x="138023" y="1328468"/>
                </a:lnTo>
                <a:lnTo>
                  <a:pt x="0" y="845389"/>
                </a:lnTo>
                <a:lnTo>
                  <a:pt x="595223" y="293298"/>
                </a:lnTo>
                <a:lnTo>
                  <a:pt x="741872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hlinkClick r:id="rId8" action="ppaction://hlinksldjump"/>
          </p:cNvPr>
          <p:cNvSpPr/>
          <p:nvPr/>
        </p:nvSpPr>
        <p:spPr>
          <a:xfrm>
            <a:off x="2346385" y="3614468"/>
            <a:ext cx="4684143" cy="1923690"/>
          </a:xfrm>
          <a:custGeom>
            <a:avLst/>
            <a:gdLst>
              <a:gd name="connsiteX0" fmla="*/ 1259457 w 4684143"/>
              <a:gd name="connsiteY0" fmla="*/ 0 h 1923690"/>
              <a:gd name="connsiteX1" fmla="*/ 4684143 w 4684143"/>
              <a:gd name="connsiteY1" fmla="*/ 914400 h 1923690"/>
              <a:gd name="connsiteX2" fmla="*/ 3183147 w 4684143"/>
              <a:gd name="connsiteY2" fmla="*/ 1923690 h 1923690"/>
              <a:gd name="connsiteX3" fmla="*/ 0 w 4684143"/>
              <a:gd name="connsiteY3" fmla="*/ 992038 h 1923690"/>
              <a:gd name="connsiteX4" fmla="*/ 1259457 w 4684143"/>
              <a:gd name="connsiteY4" fmla="*/ 0 h 19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143" h="1923690">
                <a:moveTo>
                  <a:pt x="1259457" y="0"/>
                </a:moveTo>
                <a:lnTo>
                  <a:pt x="4684143" y="914400"/>
                </a:lnTo>
                <a:lnTo>
                  <a:pt x="3183147" y="1923690"/>
                </a:lnTo>
                <a:lnTo>
                  <a:pt x="0" y="992038"/>
                </a:lnTo>
                <a:lnTo>
                  <a:pt x="1259457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hlinkClick r:id="rId9" action="ppaction://hlinksldjump"/>
          </p:cNvPr>
          <p:cNvSpPr/>
          <p:nvPr/>
        </p:nvSpPr>
        <p:spPr>
          <a:xfrm>
            <a:off x="163902" y="1630392"/>
            <a:ext cx="2337758" cy="2691442"/>
          </a:xfrm>
          <a:custGeom>
            <a:avLst/>
            <a:gdLst>
              <a:gd name="connsiteX0" fmla="*/ 543464 w 2337758"/>
              <a:gd name="connsiteY0" fmla="*/ 0 h 2691442"/>
              <a:gd name="connsiteX1" fmla="*/ 25879 w 2337758"/>
              <a:gd name="connsiteY1" fmla="*/ 362310 h 2691442"/>
              <a:gd name="connsiteX2" fmla="*/ 0 w 2337758"/>
              <a:gd name="connsiteY2" fmla="*/ 2475782 h 2691442"/>
              <a:gd name="connsiteX3" fmla="*/ 992038 w 2337758"/>
              <a:gd name="connsiteY3" fmla="*/ 2691442 h 2691442"/>
              <a:gd name="connsiteX4" fmla="*/ 2337758 w 2337758"/>
              <a:gd name="connsiteY4" fmla="*/ 1733910 h 2691442"/>
              <a:gd name="connsiteX5" fmla="*/ 2320506 w 2337758"/>
              <a:gd name="connsiteY5" fmla="*/ 465827 h 2691442"/>
              <a:gd name="connsiteX6" fmla="*/ 543464 w 2337758"/>
              <a:gd name="connsiteY6" fmla="*/ 0 h 2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7758" h="2691442">
                <a:moveTo>
                  <a:pt x="543464" y="0"/>
                </a:moveTo>
                <a:lnTo>
                  <a:pt x="25879" y="362310"/>
                </a:lnTo>
                <a:lnTo>
                  <a:pt x="0" y="2475782"/>
                </a:lnTo>
                <a:lnTo>
                  <a:pt x="992038" y="2691442"/>
                </a:lnTo>
                <a:lnTo>
                  <a:pt x="2337758" y="1733910"/>
                </a:lnTo>
                <a:lnTo>
                  <a:pt x="2320506" y="465827"/>
                </a:lnTo>
                <a:lnTo>
                  <a:pt x="543464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1" y="172528"/>
            <a:ext cx="1219200" cy="9144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3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9" y="303233"/>
            <a:ext cx="7470583" cy="6251534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9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4385"/>
            <a:ext cx="9144000" cy="5269230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1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60" y="215661"/>
            <a:ext cx="6908680" cy="6426679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1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60" y="770393"/>
            <a:ext cx="8390081" cy="5317214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8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254" y="231532"/>
            <a:ext cx="5691493" cy="6394936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8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47" y="320093"/>
            <a:ext cx="6808506" cy="6217814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3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3015"/>
            <a:ext cx="9144000" cy="4331970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20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5" y="172528"/>
            <a:ext cx="1253707" cy="9402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5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167</TotalTime>
  <Words>47</Words>
  <Application>Microsoft Office PowerPoint</Application>
  <PresentationFormat>On-screen Show (4:3)</PresentationFormat>
  <Paragraphs>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CASSON, Christine</dc:creator>
  <cp:lastModifiedBy>VARGA, Joanna</cp:lastModifiedBy>
  <cp:revision>26</cp:revision>
  <dcterms:created xsi:type="dcterms:W3CDTF">2015-12-18T01:50:20Z</dcterms:created>
  <dcterms:modified xsi:type="dcterms:W3CDTF">2016-10-31T00:03:05Z</dcterms:modified>
</cp:coreProperties>
</file>