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0" r:id="rId6"/>
    <p:sldId id="261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1228"/>
    <a:srgbClr val="66FF33"/>
    <a:srgbClr val="0CD4FC"/>
    <a:srgbClr val="009900"/>
    <a:srgbClr val="04DA28"/>
    <a:srgbClr val="008080"/>
    <a:srgbClr val="CCFF33"/>
    <a:srgbClr val="33CC33"/>
    <a:srgbClr val="6600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B8910-78E8-4A4D-98F8-A5232B12D934}" type="datetimeFigureOut">
              <a:rPr lang="en-AU" smtClean="0"/>
              <a:t>31/10/2016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12294-1B20-4A70-913D-037F372EF9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81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14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92979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7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6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2979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2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5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0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7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6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6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9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760003-A20F-B343-A11C-B1DB6062DF0C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02DC-2446-6448-A6DA-18D630DE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4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91856"/>
            <a:ext cx="1572260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500" b="0" i="0" u="none" strike="noStrike" kern="1200" baseline="0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Mth_Prep_U2_SS_OpenAndClosedShapes</a:t>
            </a:r>
            <a:endParaRPr lang="en-US" sz="500" b="0" i="0" u="none" strike="noStrike" kern="1200" baseline="0" dirty="0" smtClean="0">
              <a:solidFill>
                <a:schemeClr val="bg1"/>
              </a:solidFill>
              <a:latin typeface="Arial"/>
              <a:ea typeface="+mn-ea"/>
              <a:cs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50807" y="6583063"/>
            <a:ext cx="1308100" cy="228600"/>
          </a:xfrm>
          <a:prstGeom prst="rect">
            <a:avLst/>
          </a:prstGeom>
        </p:spPr>
      </p:pic>
      <p:pic>
        <p:nvPicPr>
          <p:cNvPr id="9" name="Picture 8" descr="C2CIcon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" y="6525344"/>
            <a:ext cx="424150" cy="184018"/>
          </a:xfrm>
          <a:prstGeom prst="rect">
            <a:avLst/>
          </a:prstGeom>
        </p:spPr>
      </p:pic>
      <p:pic>
        <p:nvPicPr>
          <p:cNvPr id="10" name="Picture 9" descr="C:\Users\hxsch7\AppData\Local\Microsoft\Windows\Temporary Internet Files\Content.Word\DET2016.png"/>
          <p:cNvPicPr/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200" y="6626176"/>
            <a:ext cx="1526400" cy="18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4714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5183" y="2120998"/>
            <a:ext cx="6253636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AU" sz="5400" b="1" dirty="0" smtClean="0">
                <a:ln w="1905"/>
                <a:solidFill>
                  <a:srgbClr val="CCFF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Open and closed </a:t>
            </a:r>
          </a:p>
          <a:p>
            <a:pPr algn="ctr"/>
            <a:r>
              <a:rPr lang="en-AU" sz="5400" b="1" dirty="0" smtClean="0">
                <a:ln w="1905"/>
                <a:solidFill>
                  <a:srgbClr val="CCFF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shapes</a:t>
            </a:r>
            <a:endParaRPr lang="en-AU" sz="5400" b="1" dirty="0">
              <a:ln w="1905"/>
              <a:solidFill>
                <a:srgbClr val="CCFF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Isosceles Triangle 2"/>
          <p:cNvSpPr/>
          <p:nvPr/>
        </p:nvSpPr>
        <p:spPr>
          <a:xfrm rot="2008910">
            <a:off x="738417" y="395063"/>
            <a:ext cx="1014389" cy="1519146"/>
          </a:xfrm>
          <a:prstGeom prst="triangle">
            <a:avLst>
              <a:gd name="adj" fmla="val 80613"/>
            </a:avLst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/>
          <p:cNvSpPr/>
          <p:nvPr/>
        </p:nvSpPr>
        <p:spPr>
          <a:xfrm rot="1703028">
            <a:off x="7027333" y="1083733"/>
            <a:ext cx="1722965" cy="1143000"/>
          </a:xfrm>
          <a:prstGeom prst="ellipse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/>
          <p:cNvSpPr/>
          <p:nvPr/>
        </p:nvSpPr>
        <p:spPr>
          <a:xfrm rot="5400000">
            <a:off x="498409" y="3707348"/>
            <a:ext cx="1825816" cy="1455382"/>
          </a:xfrm>
          <a:custGeom>
            <a:avLst/>
            <a:gdLst>
              <a:gd name="connsiteX0" fmla="*/ 639541 w 1825816"/>
              <a:gd name="connsiteY0" fmla="*/ 1455382 h 1455382"/>
              <a:gd name="connsiteX1" fmla="*/ 21475 w 1825816"/>
              <a:gd name="connsiteY1" fmla="*/ 778048 h 1455382"/>
              <a:gd name="connsiteX2" fmla="*/ 199275 w 1825816"/>
              <a:gd name="connsiteY2" fmla="*/ 193848 h 1455382"/>
              <a:gd name="connsiteX3" fmla="*/ 758075 w 1825816"/>
              <a:gd name="connsiteY3" fmla="*/ 7582 h 1455382"/>
              <a:gd name="connsiteX4" fmla="*/ 1723275 w 1825816"/>
              <a:gd name="connsiteY4" fmla="*/ 100715 h 1455382"/>
              <a:gd name="connsiteX5" fmla="*/ 1714808 w 1825816"/>
              <a:gd name="connsiteY5" fmla="*/ 667982 h 1455382"/>
              <a:gd name="connsiteX6" fmla="*/ 986675 w 1825816"/>
              <a:gd name="connsiteY6" fmla="*/ 879648 h 1455382"/>
              <a:gd name="connsiteX7" fmla="*/ 554875 w 1825816"/>
              <a:gd name="connsiteY7" fmla="*/ 828848 h 1455382"/>
              <a:gd name="connsiteX8" fmla="*/ 461741 w 1825816"/>
              <a:gd name="connsiteY8" fmla="*/ 1159048 h 1455382"/>
              <a:gd name="connsiteX9" fmla="*/ 588741 w 1825816"/>
              <a:gd name="connsiteY9" fmla="*/ 1311448 h 1455382"/>
              <a:gd name="connsiteX10" fmla="*/ 588741 w 1825816"/>
              <a:gd name="connsiteY10" fmla="*/ 1311448 h 145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25816" h="1455382">
                <a:moveTo>
                  <a:pt x="639541" y="1455382"/>
                </a:moveTo>
                <a:cubicBezTo>
                  <a:pt x="367197" y="1221843"/>
                  <a:pt x="94853" y="988304"/>
                  <a:pt x="21475" y="778048"/>
                </a:cubicBezTo>
                <a:cubicBezTo>
                  <a:pt x="-51903" y="567792"/>
                  <a:pt x="76508" y="322259"/>
                  <a:pt x="199275" y="193848"/>
                </a:cubicBezTo>
                <a:cubicBezTo>
                  <a:pt x="322042" y="65437"/>
                  <a:pt x="504075" y="23104"/>
                  <a:pt x="758075" y="7582"/>
                </a:cubicBezTo>
                <a:cubicBezTo>
                  <a:pt x="1012075" y="-7940"/>
                  <a:pt x="1563820" y="-9352"/>
                  <a:pt x="1723275" y="100715"/>
                </a:cubicBezTo>
                <a:cubicBezTo>
                  <a:pt x="1882730" y="210782"/>
                  <a:pt x="1837575" y="538160"/>
                  <a:pt x="1714808" y="667982"/>
                </a:cubicBezTo>
                <a:cubicBezTo>
                  <a:pt x="1592041" y="797804"/>
                  <a:pt x="1179997" y="852837"/>
                  <a:pt x="986675" y="879648"/>
                </a:cubicBezTo>
                <a:cubicBezTo>
                  <a:pt x="793353" y="906459"/>
                  <a:pt x="642364" y="782281"/>
                  <a:pt x="554875" y="828848"/>
                </a:cubicBezTo>
                <a:cubicBezTo>
                  <a:pt x="467386" y="875415"/>
                  <a:pt x="456097" y="1078615"/>
                  <a:pt x="461741" y="1159048"/>
                </a:cubicBezTo>
                <a:cubicBezTo>
                  <a:pt x="467385" y="1239481"/>
                  <a:pt x="588741" y="1311448"/>
                  <a:pt x="588741" y="1311448"/>
                </a:cubicBezTo>
                <a:lnTo>
                  <a:pt x="588741" y="1311448"/>
                </a:lnTo>
              </a:path>
            </a:pathLst>
          </a:custGeom>
          <a:ln>
            <a:solidFill>
              <a:srgbClr val="FC1228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reeform 13"/>
          <p:cNvSpPr/>
          <p:nvPr/>
        </p:nvSpPr>
        <p:spPr>
          <a:xfrm>
            <a:off x="3763434" y="241300"/>
            <a:ext cx="1617134" cy="1553634"/>
          </a:xfrm>
          <a:custGeom>
            <a:avLst/>
            <a:gdLst>
              <a:gd name="connsiteX0" fmla="*/ 0 w 1617134"/>
              <a:gd name="connsiteY0" fmla="*/ 584200 h 1380067"/>
              <a:gd name="connsiteX1" fmla="*/ 728134 w 1617134"/>
              <a:gd name="connsiteY1" fmla="*/ 0 h 1380067"/>
              <a:gd name="connsiteX2" fmla="*/ 1617134 w 1617134"/>
              <a:gd name="connsiteY2" fmla="*/ 626533 h 1380067"/>
              <a:gd name="connsiteX3" fmla="*/ 973667 w 1617134"/>
              <a:gd name="connsiteY3" fmla="*/ 1380067 h 1380067"/>
              <a:gd name="connsiteX4" fmla="*/ 127000 w 1617134"/>
              <a:gd name="connsiteY4" fmla="*/ 1100667 h 1380067"/>
              <a:gd name="connsiteX5" fmla="*/ 313267 w 1617134"/>
              <a:gd name="connsiteY5" fmla="*/ 440267 h 1380067"/>
              <a:gd name="connsiteX6" fmla="*/ 762000 w 1617134"/>
              <a:gd name="connsiteY6" fmla="*/ 304800 h 1380067"/>
              <a:gd name="connsiteX7" fmla="*/ 1295400 w 1617134"/>
              <a:gd name="connsiteY7" fmla="*/ 651933 h 1380067"/>
              <a:gd name="connsiteX8" fmla="*/ 1058334 w 1617134"/>
              <a:gd name="connsiteY8" fmla="*/ 1049867 h 1380067"/>
              <a:gd name="connsiteX9" fmla="*/ 635000 w 1617134"/>
              <a:gd name="connsiteY9" fmla="*/ 1151467 h 1380067"/>
              <a:gd name="connsiteX10" fmla="*/ 296334 w 1617134"/>
              <a:gd name="connsiteY10" fmla="*/ 889000 h 1380067"/>
              <a:gd name="connsiteX11" fmla="*/ 482600 w 1617134"/>
              <a:gd name="connsiteY11" fmla="*/ 567267 h 1380067"/>
              <a:gd name="connsiteX12" fmla="*/ 922867 w 1617134"/>
              <a:gd name="connsiteY12" fmla="*/ 541867 h 1380067"/>
              <a:gd name="connsiteX13" fmla="*/ 1032934 w 1617134"/>
              <a:gd name="connsiteY13" fmla="*/ 838200 h 1380067"/>
              <a:gd name="connsiteX14" fmla="*/ 736600 w 1617134"/>
              <a:gd name="connsiteY14" fmla="*/ 1007533 h 1380067"/>
              <a:gd name="connsiteX15" fmla="*/ 541867 w 1617134"/>
              <a:gd name="connsiteY15" fmla="*/ 821267 h 1380067"/>
              <a:gd name="connsiteX16" fmla="*/ 745067 w 1617134"/>
              <a:gd name="connsiteY16" fmla="*/ 668867 h 1380067"/>
              <a:gd name="connsiteX17" fmla="*/ 812800 w 1617134"/>
              <a:gd name="connsiteY17" fmla="*/ 863600 h 1380067"/>
              <a:gd name="connsiteX18" fmla="*/ 812800 w 1617134"/>
              <a:gd name="connsiteY18" fmla="*/ 863600 h 138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17134" h="1380067">
                <a:moveTo>
                  <a:pt x="0" y="584200"/>
                </a:moveTo>
                <a:lnTo>
                  <a:pt x="728134" y="0"/>
                </a:lnTo>
                <a:lnTo>
                  <a:pt x="1617134" y="626533"/>
                </a:lnTo>
                <a:lnTo>
                  <a:pt x="973667" y="1380067"/>
                </a:lnTo>
                <a:lnTo>
                  <a:pt x="127000" y="1100667"/>
                </a:lnTo>
                <a:lnTo>
                  <a:pt x="313267" y="440267"/>
                </a:lnTo>
                <a:lnTo>
                  <a:pt x="762000" y="304800"/>
                </a:lnTo>
                <a:lnTo>
                  <a:pt x="1295400" y="651933"/>
                </a:lnTo>
                <a:lnTo>
                  <a:pt x="1058334" y="1049867"/>
                </a:lnTo>
                <a:lnTo>
                  <a:pt x="635000" y="1151467"/>
                </a:lnTo>
                <a:lnTo>
                  <a:pt x="296334" y="889000"/>
                </a:lnTo>
                <a:lnTo>
                  <a:pt x="482600" y="567267"/>
                </a:lnTo>
                <a:lnTo>
                  <a:pt x="922867" y="541867"/>
                </a:lnTo>
                <a:lnTo>
                  <a:pt x="1032934" y="838200"/>
                </a:lnTo>
                <a:lnTo>
                  <a:pt x="736600" y="1007533"/>
                </a:lnTo>
                <a:lnTo>
                  <a:pt x="541867" y="821267"/>
                </a:lnTo>
                <a:lnTo>
                  <a:pt x="745067" y="668867"/>
                </a:lnTo>
                <a:lnTo>
                  <a:pt x="812800" y="863600"/>
                </a:lnTo>
                <a:lnTo>
                  <a:pt x="812800" y="863600"/>
                </a:lnTo>
              </a:path>
            </a:pathLst>
          </a:custGeom>
          <a:ln>
            <a:solidFill>
              <a:srgbClr val="66FF33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 14"/>
          <p:cNvSpPr/>
          <p:nvPr/>
        </p:nvSpPr>
        <p:spPr>
          <a:xfrm rot="2887515">
            <a:off x="3957591" y="4191435"/>
            <a:ext cx="1090951" cy="2313024"/>
          </a:xfrm>
          <a:custGeom>
            <a:avLst/>
            <a:gdLst>
              <a:gd name="connsiteX0" fmla="*/ 160867 w 1905000"/>
              <a:gd name="connsiteY0" fmla="*/ 186266 h 2116666"/>
              <a:gd name="connsiteX1" fmla="*/ 1701800 w 1905000"/>
              <a:gd name="connsiteY1" fmla="*/ 0 h 2116666"/>
              <a:gd name="connsiteX2" fmla="*/ 1905000 w 1905000"/>
              <a:gd name="connsiteY2" fmla="*/ 694266 h 2116666"/>
              <a:gd name="connsiteX3" fmla="*/ 922867 w 1905000"/>
              <a:gd name="connsiteY3" fmla="*/ 1608666 h 2116666"/>
              <a:gd name="connsiteX4" fmla="*/ 914400 w 1905000"/>
              <a:gd name="connsiteY4" fmla="*/ 2116666 h 2116666"/>
              <a:gd name="connsiteX5" fmla="*/ 0 w 1905000"/>
              <a:gd name="connsiteY5" fmla="*/ 2032000 h 2116666"/>
              <a:gd name="connsiteX6" fmla="*/ 719667 w 1905000"/>
              <a:gd name="connsiteY6" fmla="*/ 973666 h 2116666"/>
              <a:gd name="connsiteX7" fmla="*/ 76200 w 1905000"/>
              <a:gd name="connsiteY7" fmla="*/ 889000 h 2116666"/>
              <a:gd name="connsiteX8" fmla="*/ 160867 w 1905000"/>
              <a:gd name="connsiteY8" fmla="*/ 186266 h 211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5000" h="2116666">
                <a:moveTo>
                  <a:pt x="160867" y="186266"/>
                </a:moveTo>
                <a:lnTo>
                  <a:pt x="1701800" y="0"/>
                </a:lnTo>
                <a:lnTo>
                  <a:pt x="1905000" y="694266"/>
                </a:lnTo>
                <a:lnTo>
                  <a:pt x="922867" y="1608666"/>
                </a:lnTo>
                <a:lnTo>
                  <a:pt x="914400" y="2116666"/>
                </a:lnTo>
                <a:lnTo>
                  <a:pt x="0" y="2032000"/>
                </a:lnTo>
                <a:lnTo>
                  <a:pt x="719667" y="973666"/>
                </a:lnTo>
                <a:lnTo>
                  <a:pt x="76200" y="889000"/>
                </a:lnTo>
                <a:lnTo>
                  <a:pt x="160867" y="186266"/>
                </a:lnTo>
                <a:close/>
              </a:path>
            </a:pathLst>
          </a:custGeom>
          <a:solidFill>
            <a:srgbClr val="6600FF"/>
          </a:solidFill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reeform 15"/>
          <p:cNvSpPr/>
          <p:nvPr/>
        </p:nvSpPr>
        <p:spPr>
          <a:xfrm rot="5400000">
            <a:off x="6760749" y="3757651"/>
            <a:ext cx="1616826" cy="1419884"/>
          </a:xfrm>
          <a:custGeom>
            <a:avLst/>
            <a:gdLst>
              <a:gd name="connsiteX0" fmla="*/ 781396 w 6051665"/>
              <a:gd name="connsiteY0" fmla="*/ 0 h 3449782"/>
              <a:gd name="connsiteX1" fmla="*/ 5985163 w 6051665"/>
              <a:gd name="connsiteY1" fmla="*/ 0 h 3449782"/>
              <a:gd name="connsiteX2" fmla="*/ 6051665 w 6051665"/>
              <a:gd name="connsiteY2" fmla="*/ 3424844 h 3449782"/>
              <a:gd name="connsiteX3" fmla="*/ 2061556 w 6051665"/>
              <a:gd name="connsiteY3" fmla="*/ 3449782 h 3449782"/>
              <a:gd name="connsiteX4" fmla="*/ 2003367 w 6051665"/>
              <a:gd name="connsiteY4" fmla="*/ 1895302 h 3449782"/>
              <a:gd name="connsiteX5" fmla="*/ 5137265 w 6051665"/>
              <a:gd name="connsiteY5" fmla="*/ 1878677 h 3449782"/>
              <a:gd name="connsiteX6" fmla="*/ 5112327 w 6051665"/>
              <a:gd name="connsiteY6" fmla="*/ 673331 h 3449782"/>
              <a:gd name="connsiteX7" fmla="*/ 8312 w 6051665"/>
              <a:gd name="connsiteY7" fmla="*/ 598517 h 3449782"/>
              <a:gd name="connsiteX8" fmla="*/ 0 w 6051665"/>
              <a:gd name="connsiteY8" fmla="*/ 0 h 344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51665" h="3449782">
                <a:moveTo>
                  <a:pt x="781396" y="0"/>
                </a:moveTo>
                <a:lnTo>
                  <a:pt x="5985163" y="0"/>
                </a:lnTo>
                <a:lnTo>
                  <a:pt x="6051665" y="3424844"/>
                </a:lnTo>
                <a:lnTo>
                  <a:pt x="2061556" y="3449782"/>
                </a:lnTo>
                <a:lnTo>
                  <a:pt x="2003367" y="1895302"/>
                </a:lnTo>
                <a:lnTo>
                  <a:pt x="5137265" y="1878677"/>
                </a:lnTo>
                <a:lnTo>
                  <a:pt x="5112327" y="673331"/>
                </a:lnTo>
                <a:lnTo>
                  <a:pt x="8312" y="598517"/>
                </a:lnTo>
                <a:lnTo>
                  <a:pt x="0" y="0"/>
                </a:lnTo>
              </a:path>
            </a:pathLst>
          </a:custGeom>
          <a:ln>
            <a:solidFill>
              <a:srgbClr val="0CD4FC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31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239" y="366672"/>
            <a:ext cx="594585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AU" sz="3200" b="1" dirty="0" smtClean="0">
                <a:ln w="1905"/>
                <a:solidFill>
                  <a:srgbClr val="CCFF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Is this shape open or closed?</a:t>
            </a:r>
            <a:endParaRPr lang="en-AU" sz="3200" b="1" dirty="0">
              <a:ln w="1905"/>
              <a:solidFill>
                <a:srgbClr val="CCFF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Isosceles Triangle 4"/>
          <p:cNvSpPr/>
          <p:nvPr/>
        </p:nvSpPr>
        <p:spPr>
          <a:xfrm rot="2008910">
            <a:off x="1378955" y="1462647"/>
            <a:ext cx="6552347" cy="2453041"/>
          </a:xfrm>
          <a:prstGeom prst="triangle">
            <a:avLst>
              <a:gd name="adj" fmla="val 80613"/>
            </a:avLst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4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239" y="366672"/>
            <a:ext cx="594585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AU" sz="3200" b="1" dirty="0" smtClean="0">
                <a:ln w="1905"/>
                <a:solidFill>
                  <a:srgbClr val="CCFF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Is this shape open or closed?</a:t>
            </a:r>
            <a:endParaRPr lang="en-AU" sz="3200" b="1" dirty="0">
              <a:ln w="1905"/>
              <a:solidFill>
                <a:srgbClr val="CCFF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 rot="5400000" flipH="1" flipV="1">
            <a:off x="2928805" y="1231275"/>
            <a:ext cx="3286391" cy="4395450"/>
          </a:xfrm>
          <a:custGeom>
            <a:avLst/>
            <a:gdLst>
              <a:gd name="connsiteX0" fmla="*/ 639541 w 1825816"/>
              <a:gd name="connsiteY0" fmla="*/ 1455382 h 1455382"/>
              <a:gd name="connsiteX1" fmla="*/ 21475 w 1825816"/>
              <a:gd name="connsiteY1" fmla="*/ 778048 h 1455382"/>
              <a:gd name="connsiteX2" fmla="*/ 199275 w 1825816"/>
              <a:gd name="connsiteY2" fmla="*/ 193848 h 1455382"/>
              <a:gd name="connsiteX3" fmla="*/ 758075 w 1825816"/>
              <a:gd name="connsiteY3" fmla="*/ 7582 h 1455382"/>
              <a:gd name="connsiteX4" fmla="*/ 1723275 w 1825816"/>
              <a:gd name="connsiteY4" fmla="*/ 100715 h 1455382"/>
              <a:gd name="connsiteX5" fmla="*/ 1714808 w 1825816"/>
              <a:gd name="connsiteY5" fmla="*/ 667982 h 1455382"/>
              <a:gd name="connsiteX6" fmla="*/ 986675 w 1825816"/>
              <a:gd name="connsiteY6" fmla="*/ 879648 h 1455382"/>
              <a:gd name="connsiteX7" fmla="*/ 554875 w 1825816"/>
              <a:gd name="connsiteY7" fmla="*/ 828848 h 1455382"/>
              <a:gd name="connsiteX8" fmla="*/ 461741 w 1825816"/>
              <a:gd name="connsiteY8" fmla="*/ 1159048 h 1455382"/>
              <a:gd name="connsiteX9" fmla="*/ 588741 w 1825816"/>
              <a:gd name="connsiteY9" fmla="*/ 1311448 h 1455382"/>
              <a:gd name="connsiteX10" fmla="*/ 588741 w 1825816"/>
              <a:gd name="connsiteY10" fmla="*/ 1311448 h 145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25816" h="1455382">
                <a:moveTo>
                  <a:pt x="639541" y="1455382"/>
                </a:moveTo>
                <a:cubicBezTo>
                  <a:pt x="367197" y="1221843"/>
                  <a:pt x="94853" y="988304"/>
                  <a:pt x="21475" y="778048"/>
                </a:cubicBezTo>
                <a:cubicBezTo>
                  <a:pt x="-51903" y="567792"/>
                  <a:pt x="76508" y="322259"/>
                  <a:pt x="199275" y="193848"/>
                </a:cubicBezTo>
                <a:cubicBezTo>
                  <a:pt x="322042" y="65437"/>
                  <a:pt x="504075" y="23104"/>
                  <a:pt x="758075" y="7582"/>
                </a:cubicBezTo>
                <a:cubicBezTo>
                  <a:pt x="1012075" y="-7940"/>
                  <a:pt x="1563820" y="-9352"/>
                  <a:pt x="1723275" y="100715"/>
                </a:cubicBezTo>
                <a:cubicBezTo>
                  <a:pt x="1882730" y="210782"/>
                  <a:pt x="1837575" y="538160"/>
                  <a:pt x="1714808" y="667982"/>
                </a:cubicBezTo>
                <a:cubicBezTo>
                  <a:pt x="1592041" y="797804"/>
                  <a:pt x="1179997" y="852837"/>
                  <a:pt x="986675" y="879648"/>
                </a:cubicBezTo>
                <a:cubicBezTo>
                  <a:pt x="793353" y="906459"/>
                  <a:pt x="642364" y="782281"/>
                  <a:pt x="554875" y="828848"/>
                </a:cubicBezTo>
                <a:cubicBezTo>
                  <a:pt x="467386" y="875415"/>
                  <a:pt x="456097" y="1078615"/>
                  <a:pt x="461741" y="1159048"/>
                </a:cubicBezTo>
                <a:cubicBezTo>
                  <a:pt x="467385" y="1239481"/>
                  <a:pt x="588741" y="1311448"/>
                  <a:pt x="588741" y="1311448"/>
                </a:cubicBezTo>
                <a:lnTo>
                  <a:pt x="588741" y="1311448"/>
                </a:lnTo>
              </a:path>
            </a:pathLst>
          </a:custGeom>
          <a:ln>
            <a:solidFill>
              <a:srgbClr val="FC1228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098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239" y="366672"/>
            <a:ext cx="594585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AU" sz="3200" b="1" dirty="0" smtClean="0">
                <a:ln w="1905"/>
                <a:solidFill>
                  <a:srgbClr val="CCFF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Is this shape open or closed?</a:t>
            </a:r>
            <a:endParaRPr lang="en-AU" sz="3200" b="1" dirty="0">
              <a:ln w="1905"/>
              <a:solidFill>
                <a:srgbClr val="CCFF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049088" y="1562793"/>
            <a:ext cx="5045825" cy="3732415"/>
          </a:xfrm>
          <a:custGeom>
            <a:avLst/>
            <a:gdLst>
              <a:gd name="connsiteX0" fmla="*/ 781396 w 6051665"/>
              <a:gd name="connsiteY0" fmla="*/ 0 h 3449782"/>
              <a:gd name="connsiteX1" fmla="*/ 5985163 w 6051665"/>
              <a:gd name="connsiteY1" fmla="*/ 0 h 3449782"/>
              <a:gd name="connsiteX2" fmla="*/ 6051665 w 6051665"/>
              <a:gd name="connsiteY2" fmla="*/ 3424844 h 3449782"/>
              <a:gd name="connsiteX3" fmla="*/ 2061556 w 6051665"/>
              <a:gd name="connsiteY3" fmla="*/ 3449782 h 3449782"/>
              <a:gd name="connsiteX4" fmla="*/ 2003367 w 6051665"/>
              <a:gd name="connsiteY4" fmla="*/ 1895302 h 3449782"/>
              <a:gd name="connsiteX5" fmla="*/ 5137265 w 6051665"/>
              <a:gd name="connsiteY5" fmla="*/ 1878677 h 3449782"/>
              <a:gd name="connsiteX6" fmla="*/ 5112327 w 6051665"/>
              <a:gd name="connsiteY6" fmla="*/ 673331 h 3449782"/>
              <a:gd name="connsiteX7" fmla="*/ 8312 w 6051665"/>
              <a:gd name="connsiteY7" fmla="*/ 598517 h 3449782"/>
              <a:gd name="connsiteX8" fmla="*/ 0 w 6051665"/>
              <a:gd name="connsiteY8" fmla="*/ 0 h 344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51665" h="3449782">
                <a:moveTo>
                  <a:pt x="781396" y="0"/>
                </a:moveTo>
                <a:lnTo>
                  <a:pt x="5985163" y="0"/>
                </a:lnTo>
                <a:lnTo>
                  <a:pt x="6051665" y="3424844"/>
                </a:lnTo>
                <a:lnTo>
                  <a:pt x="2061556" y="3449782"/>
                </a:lnTo>
                <a:lnTo>
                  <a:pt x="2003367" y="1895302"/>
                </a:lnTo>
                <a:lnTo>
                  <a:pt x="5137265" y="1878677"/>
                </a:lnTo>
                <a:lnTo>
                  <a:pt x="5112327" y="673331"/>
                </a:lnTo>
                <a:lnTo>
                  <a:pt x="8312" y="598517"/>
                </a:lnTo>
                <a:lnTo>
                  <a:pt x="0" y="0"/>
                </a:lnTo>
              </a:path>
            </a:pathLst>
          </a:custGeom>
          <a:ln>
            <a:solidFill>
              <a:srgbClr val="0CD4FC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96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239" y="366672"/>
            <a:ext cx="594585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AU" sz="3200" b="1" dirty="0" smtClean="0">
                <a:ln w="1905"/>
                <a:solidFill>
                  <a:srgbClr val="CCFF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Is this shape open or closed?</a:t>
            </a:r>
            <a:endParaRPr lang="en-AU" sz="3200" b="1" dirty="0">
              <a:ln w="1905"/>
              <a:solidFill>
                <a:srgbClr val="CCFF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 rot="1703028">
            <a:off x="2314870" y="1793190"/>
            <a:ext cx="4514260" cy="3271621"/>
          </a:xfrm>
          <a:prstGeom prst="ellipse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098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239" y="366672"/>
            <a:ext cx="594585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AU" sz="3200" b="1" dirty="0" smtClean="0">
                <a:ln w="1905"/>
                <a:solidFill>
                  <a:srgbClr val="CCFF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Is this shape open or closed?</a:t>
            </a:r>
            <a:endParaRPr lang="en-AU" sz="3200" b="1" dirty="0">
              <a:ln w="1905"/>
              <a:solidFill>
                <a:srgbClr val="CCFF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 rot="18712485" flipH="1">
            <a:off x="3342419" y="1050631"/>
            <a:ext cx="2691918" cy="5431801"/>
          </a:xfrm>
          <a:custGeom>
            <a:avLst/>
            <a:gdLst>
              <a:gd name="connsiteX0" fmla="*/ 160867 w 1905000"/>
              <a:gd name="connsiteY0" fmla="*/ 186266 h 2116666"/>
              <a:gd name="connsiteX1" fmla="*/ 1701800 w 1905000"/>
              <a:gd name="connsiteY1" fmla="*/ 0 h 2116666"/>
              <a:gd name="connsiteX2" fmla="*/ 1905000 w 1905000"/>
              <a:gd name="connsiteY2" fmla="*/ 694266 h 2116666"/>
              <a:gd name="connsiteX3" fmla="*/ 922867 w 1905000"/>
              <a:gd name="connsiteY3" fmla="*/ 1608666 h 2116666"/>
              <a:gd name="connsiteX4" fmla="*/ 914400 w 1905000"/>
              <a:gd name="connsiteY4" fmla="*/ 2116666 h 2116666"/>
              <a:gd name="connsiteX5" fmla="*/ 0 w 1905000"/>
              <a:gd name="connsiteY5" fmla="*/ 2032000 h 2116666"/>
              <a:gd name="connsiteX6" fmla="*/ 719667 w 1905000"/>
              <a:gd name="connsiteY6" fmla="*/ 973666 h 2116666"/>
              <a:gd name="connsiteX7" fmla="*/ 76200 w 1905000"/>
              <a:gd name="connsiteY7" fmla="*/ 889000 h 2116666"/>
              <a:gd name="connsiteX8" fmla="*/ 160867 w 1905000"/>
              <a:gd name="connsiteY8" fmla="*/ 186266 h 211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5000" h="2116666">
                <a:moveTo>
                  <a:pt x="160867" y="186266"/>
                </a:moveTo>
                <a:lnTo>
                  <a:pt x="1701800" y="0"/>
                </a:lnTo>
                <a:lnTo>
                  <a:pt x="1905000" y="694266"/>
                </a:lnTo>
                <a:lnTo>
                  <a:pt x="922867" y="1608666"/>
                </a:lnTo>
                <a:lnTo>
                  <a:pt x="914400" y="2116666"/>
                </a:lnTo>
                <a:lnTo>
                  <a:pt x="0" y="2032000"/>
                </a:lnTo>
                <a:lnTo>
                  <a:pt x="719667" y="973666"/>
                </a:lnTo>
                <a:lnTo>
                  <a:pt x="76200" y="889000"/>
                </a:lnTo>
                <a:lnTo>
                  <a:pt x="160867" y="186266"/>
                </a:lnTo>
                <a:close/>
              </a:path>
            </a:pathLst>
          </a:custGeom>
          <a:solidFill>
            <a:srgbClr val="6600FF"/>
          </a:solidFill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96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239" y="366672"/>
            <a:ext cx="594585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AU" sz="3200" b="1" dirty="0" smtClean="0">
                <a:ln w="1905"/>
                <a:solidFill>
                  <a:srgbClr val="CCFF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Is this shape open or closed?</a:t>
            </a:r>
            <a:endParaRPr lang="en-AU" sz="3200" b="1" dirty="0">
              <a:ln w="1905"/>
              <a:solidFill>
                <a:srgbClr val="CCFF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261062" y="1496291"/>
            <a:ext cx="4621877" cy="3865418"/>
          </a:xfrm>
          <a:custGeom>
            <a:avLst/>
            <a:gdLst>
              <a:gd name="connsiteX0" fmla="*/ 0 w 1617134"/>
              <a:gd name="connsiteY0" fmla="*/ 584200 h 1380067"/>
              <a:gd name="connsiteX1" fmla="*/ 728134 w 1617134"/>
              <a:gd name="connsiteY1" fmla="*/ 0 h 1380067"/>
              <a:gd name="connsiteX2" fmla="*/ 1617134 w 1617134"/>
              <a:gd name="connsiteY2" fmla="*/ 626533 h 1380067"/>
              <a:gd name="connsiteX3" fmla="*/ 973667 w 1617134"/>
              <a:gd name="connsiteY3" fmla="*/ 1380067 h 1380067"/>
              <a:gd name="connsiteX4" fmla="*/ 127000 w 1617134"/>
              <a:gd name="connsiteY4" fmla="*/ 1100667 h 1380067"/>
              <a:gd name="connsiteX5" fmla="*/ 313267 w 1617134"/>
              <a:gd name="connsiteY5" fmla="*/ 440267 h 1380067"/>
              <a:gd name="connsiteX6" fmla="*/ 762000 w 1617134"/>
              <a:gd name="connsiteY6" fmla="*/ 304800 h 1380067"/>
              <a:gd name="connsiteX7" fmla="*/ 1295400 w 1617134"/>
              <a:gd name="connsiteY7" fmla="*/ 651933 h 1380067"/>
              <a:gd name="connsiteX8" fmla="*/ 1058334 w 1617134"/>
              <a:gd name="connsiteY8" fmla="*/ 1049867 h 1380067"/>
              <a:gd name="connsiteX9" fmla="*/ 635000 w 1617134"/>
              <a:gd name="connsiteY9" fmla="*/ 1151467 h 1380067"/>
              <a:gd name="connsiteX10" fmla="*/ 296334 w 1617134"/>
              <a:gd name="connsiteY10" fmla="*/ 889000 h 1380067"/>
              <a:gd name="connsiteX11" fmla="*/ 482600 w 1617134"/>
              <a:gd name="connsiteY11" fmla="*/ 567267 h 1380067"/>
              <a:gd name="connsiteX12" fmla="*/ 922867 w 1617134"/>
              <a:gd name="connsiteY12" fmla="*/ 541867 h 1380067"/>
              <a:gd name="connsiteX13" fmla="*/ 1032934 w 1617134"/>
              <a:gd name="connsiteY13" fmla="*/ 838200 h 1380067"/>
              <a:gd name="connsiteX14" fmla="*/ 736600 w 1617134"/>
              <a:gd name="connsiteY14" fmla="*/ 1007533 h 1380067"/>
              <a:gd name="connsiteX15" fmla="*/ 541867 w 1617134"/>
              <a:gd name="connsiteY15" fmla="*/ 821267 h 1380067"/>
              <a:gd name="connsiteX16" fmla="*/ 745067 w 1617134"/>
              <a:gd name="connsiteY16" fmla="*/ 668867 h 1380067"/>
              <a:gd name="connsiteX17" fmla="*/ 812800 w 1617134"/>
              <a:gd name="connsiteY17" fmla="*/ 863600 h 1380067"/>
              <a:gd name="connsiteX18" fmla="*/ 812800 w 1617134"/>
              <a:gd name="connsiteY18" fmla="*/ 863600 h 138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17134" h="1380067">
                <a:moveTo>
                  <a:pt x="0" y="584200"/>
                </a:moveTo>
                <a:lnTo>
                  <a:pt x="728134" y="0"/>
                </a:lnTo>
                <a:lnTo>
                  <a:pt x="1617134" y="626533"/>
                </a:lnTo>
                <a:lnTo>
                  <a:pt x="973667" y="1380067"/>
                </a:lnTo>
                <a:lnTo>
                  <a:pt x="127000" y="1100667"/>
                </a:lnTo>
                <a:lnTo>
                  <a:pt x="313267" y="440267"/>
                </a:lnTo>
                <a:lnTo>
                  <a:pt x="762000" y="304800"/>
                </a:lnTo>
                <a:lnTo>
                  <a:pt x="1295400" y="651933"/>
                </a:lnTo>
                <a:lnTo>
                  <a:pt x="1058334" y="1049867"/>
                </a:lnTo>
                <a:lnTo>
                  <a:pt x="635000" y="1151467"/>
                </a:lnTo>
                <a:lnTo>
                  <a:pt x="296334" y="889000"/>
                </a:lnTo>
                <a:lnTo>
                  <a:pt x="482600" y="567267"/>
                </a:lnTo>
                <a:lnTo>
                  <a:pt x="922867" y="541867"/>
                </a:lnTo>
                <a:lnTo>
                  <a:pt x="1032934" y="838200"/>
                </a:lnTo>
                <a:lnTo>
                  <a:pt x="736600" y="1007533"/>
                </a:lnTo>
                <a:lnTo>
                  <a:pt x="541867" y="821267"/>
                </a:lnTo>
                <a:lnTo>
                  <a:pt x="745067" y="668867"/>
                </a:lnTo>
                <a:lnTo>
                  <a:pt x="812800" y="863600"/>
                </a:lnTo>
                <a:lnTo>
                  <a:pt x="812800" y="863600"/>
                </a:lnTo>
              </a:path>
            </a:pathLst>
          </a:custGeom>
          <a:ln>
            <a:solidFill>
              <a:srgbClr val="66FF33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084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239" y="366672"/>
            <a:ext cx="594585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AU" sz="3200" b="1" dirty="0" smtClean="0">
                <a:ln w="1905"/>
                <a:solidFill>
                  <a:srgbClr val="CCFF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Is this shape open or closed?</a:t>
            </a:r>
            <a:endParaRPr lang="en-AU" sz="3200" b="1" dirty="0">
              <a:ln w="1905"/>
              <a:solidFill>
                <a:srgbClr val="CCFF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670859" y="1679558"/>
            <a:ext cx="5853740" cy="3840093"/>
          </a:xfrm>
          <a:custGeom>
            <a:avLst/>
            <a:gdLst>
              <a:gd name="connsiteX0" fmla="*/ 2867891 w 5853740"/>
              <a:gd name="connsiteY0" fmla="*/ 3840093 h 3840093"/>
              <a:gd name="connsiteX1" fmla="*/ 3059083 w 5853740"/>
              <a:gd name="connsiteY1" fmla="*/ 2011293 h 3840093"/>
              <a:gd name="connsiteX2" fmla="*/ 4239491 w 5853740"/>
              <a:gd name="connsiteY2" fmla="*/ 1055330 h 3840093"/>
              <a:gd name="connsiteX3" fmla="*/ 5561214 w 5853740"/>
              <a:gd name="connsiteY3" fmla="*/ 1146770 h 3840093"/>
              <a:gd name="connsiteX4" fmla="*/ 5777345 w 5853740"/>
              <a:gd name="connsiteY4" fmla="*/ 2385366 h 3840093"/>
              <a:gd name="connsiteX5" fmla="*/ 4547061 w 5853740"/>
              <a:gd name="connsiteY5" fmla="*/ 3333017 h 3840093"/>
              <a:gd name="connsiteX6" fmla="*/ 3108960 w 5853740"/>
              <a:gd name="connsiteY6" fmla="*/ 3141824 h 3840093"/>
              <a:gd name="connsiteX7" fmla="*/ 1970116 w 5853740"/>
              <a:gd name="connsiteY7" fmla="*/ 2568246 h 3840093"/>
              <a:gd name="connsiteX8" fmla="*/ 2078181 w 5853740"/>
              <a:gd name="connsiteY8" fmla="*/ 1487591 h 3840093"/>
              <a:gd name="connsiteX9" fmla="*/ 2959331 w 5853740"/>
              <a:gd name="connsiteY9" fmla="*/ 938951 h 3840093"/>
              <a:gd name="connsiteX10" fmla="*/ 3532909 w 5853740"/>
              <a:gd name="connsiteY10" fmla="*/ 664631 h 3840093"/>
              <a:gd name="connsiteX11" fmla="*/ 3865418 w 5853740"/>
              <a:gd name="connsiteY11" fmla="*/ 49490 h 3840093"/>
              <a:gd name="connsiteX12" fmla="*/ 2427316 w 5853740"/>
              <a:gd name="connsiteY12" fmla="*/ 49490 h 3840093"/>
              <a:gd name="connsiteX13" fmla="*/ 1579418 w 5853740"/>
              <a:gd name="connsiteY13" fmla="*/ 149242 h 3840093"/>
              <a:gd name="connsiteX14" fmla="*/ 1188720 w 5853740"/>
              <a:gd name="connsiteY14" fmla="*/ 639693 h 3840093"/>
              <a:gd name="connsiteX15" fmla="*/ 1163781 w 5853740"/>
              <a:gd name="connsiteY15" fmla="*/ 1487591 h 3840093"/>
              <a:gd name="connsiteX16" fmla="*/ 1305098 w 5853740"/>
              <a:gd name="connsiteY16" fmla="*/ 2510057 h 3840093"/>
              <a:gd name="connsiteX17" fmla="*/ 0 w 5853740"/>
              <a:gd name="connsiteY17" fmla="*/ 2377053 h 384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853740" h="3840093">
                <a:moveTo>
                  <a:pt x="2867891" y="3840093"/>
                </a:moveTo>
                <a:cubicBezTo>
                  <a:pt x="2849187" y="3157756"/>
                  <a:pt x="2830483" y="2475420"/>
                  <a:pt x="3059083" y="2011293"/>
                </a:cubicBezTo>
                <a:cubicBezTo>
                  <a:pt x="3287683" y="1547166"/>
                  <a:pt x="3822469" y="1199417"/>
                  <a:pt x="4239491" y="1055330"/>
                </a:cubicBezTo>
                <a:cubicBezTo>
                  <a:pt x="4656513" y="911243"/>
                  <a:pt x="5304905" y="925097"/>
                  <a:pt x="5561214" y="1146770"/>
                </a:cubicBezTo>
                <a:cubicBezTo>
                  <a:pt x="5817523" y="1368443"/>
                  <a:pt x="5946370" y="2020992"/>
                  <a:pt x="5777345" y="2385366"/>
                </a:cubicBezTo>
                <a:cubicBezTo>
                  <a:pt x="5608320" y="2749740"/>
                  <a:pt x="4991792" y="3206941"/>
                  <a:pt x="4547061" y="3333017"/>
                </a:cubicBezTo>
                <a:cubicBezTo>
                  <a:pt x="4102330" y="3459093"/>
                  <a:pt x="3538451" y="3269286"/>
                  <a:pt x="3108960" y="3141824"/>
                </a:cubicBezTo>
                <a:cubicBezTo>
                  <a:pt x="2679469" y="3014362"/>
                  <a:pt x="2141912" y="2843951"/>
                  <a:pt x="1970116" y="2568246"/>
                </a:cubicBezTo>
                <a:cubicBezTo>
                  <a:pt x="1798320" y="2292541"/>
                  <a:pt x="1913312" y="1759140"/>
                  <a:pt x="2078181" y="1487591"/>
                </a:cubicBezTo>
                <a:cubicBezTo>
                  <a:pt x="2243050" y="1216042"/>
                  <a:pt x="2716876" y="1076111"/>
                  <a:pt x="2959331" y="938951"/>
                </a:cubicBezTo>
                <a:cubicBezTo>
                  <a:pt x="3201786" y="801791"/>
                  <a:pt x="3381894" y="812875"/>
                  <a:pt x="3532909" y="664631"/>
                </a:cubicBezTo>
                <a:cubicBezTo>
                  <a:pt x="3683924" y="516387"/>
                  <a:pt x="4049683" y="152013"/>
                  <a:pt x="3865418" y="49490"/>
                </a:cubicBezTo>
                <a:cubicBezTo>
                  <a:pt x="3681153" y="-53033"/>
                  <a:pt x="2808316" y="32865"/>
                  <a:pt x="2427316" y="49490"/>
                </a:cubicBezTo>
                <a:cubicBezTo>
                  <a:pt x="2046316" y="66115"/>
                  <a:pt x="1785851" y="50875"/>
                  <a:pt x="1579418" y="149242"/>
                </a:cubicBezTo>
                <a:cubicBezTo>
                  <a:pt x="1372985" y="247609"/>
                  <a:pt x="1257993" y="416635"/>
                  <a:pt x="1188720" y="639693"/>
                </a:cubicBezTo>
                <a:cubicBezTo>
                  <a:pt x="1119447" y="862751"/>
                  <a:pt x="1144385" y="1175864"/>
                  <a:pt x="1163781" y="1487591"/>
                </a:cubicBezTo>
                <a:cubicBezTo>
                  <a:pt x="1183177" y="1799318"/>
                  <a:pt x="1499061" y="2361813"/>
                  <a:pt x="1305098" y="2510057"/>
                </a:cubicBezTo>
                <a:cubicBezTo>
                  <a:pt x="1111135" y="2658301"/>
                  <a:pt x="555567" y="2517677"/>
                  <a:pt x="0" y="2377053"/>
                </a:cubicBezTo>
              </a:path>
            </a:pathLst>
          </a:custGeom>
          <a:ln>
            <a:solidFill>
              <a:srgbClr val="FFFF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098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Reve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PresentationReverse</Template>
  <TotalTime>59</TotalTime>
  <Words>53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PresentationReverse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Queensland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CASSON, Christine</dc:creator>
  <cp:lastModifiedBy>VARGA, Joanna</cp:lastModifiedBy>
  <cp:revision>9</cp:revision>
  <dcterms:created xsi:type="dcterms:W3CDTF">2015-11-18T01:26:26Z</dcterms:created>
  <dcterms:modified xsi:type="dcterms:W3CDTF">2016-10-30T23:56:52Z</dcterms:modified>
</cp:coreProperties>
</file>