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8" r:id="rId4"/>
    <p:sldId id="257" r:id="rId5"/>
    <p:sldId id="259" r:id="rId6"/>
    <p:sldId id="260" r:id="rId7"/>
    <p:sldId id="261" r:id="rId8"/>
  </p:sldIdLst>
  <p:sldSz cx="9144000" cy="6858000" type="screen4x3"/>
  <p:notesSz cx="6858000" cy="9144000"/>
  <p:custDataLst>
    <p:tags r:id="rId9"/>
  </p:custDataLst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48F380-375A-4685-9C33-88231ECFC688}" type="slidenum">
              <a:rPr lang="en-AU" altLang="en-US"/>
              <a:pPr>
                <a:defRPr/>
              </a:pPr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819329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F1C4EE-9AAE-4CF9-9AFC-B76CAC1A9CBF}" type="slidenum">
              <a:rPr lang="en-AU" altLang="en-US"/>
              <a:pPr>
                <a:defRPr/>
              </a:pPr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882193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8187E4-C99D-4719-ACD0-C6BB690F20BF}" type="slidenum">
              <a:rPr lang="en-AU" altLang="en-US"/>
              <a:pPr>
                <a:defRPr/>
              </a:pPr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48915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3C2FC2-F81B-4168-AB66-EF16A80608E0}" type="slidenum">
              <a:rPr lang="en-AU" altLang="en-US"/>
              <a:pPr>
                <a:defRPr/>
              </a:pPr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576997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9EADAE-91C0-4EF3-993D-5CEFF2764E15}" type="slidenum">
              <a:rPr lang="en-AU" altLang="en-US"/>
              <a:pPr>
                <a:defRPr/>
              </a:pPr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939941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B81EDC-BFFC-48DA-BF14-14D9A57AC1B3}" type="slidenum">
              <a:rPr lang="en-AU" altLang="en-US"/>
              <a:pPr>
                <a:defRPr/>
              </a:pPr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609695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D7ACFD-A562-47AD-AE75-AC955C6E8430}" type="slidenum">
              <a:rPr lang="en-AU" altLang="en-US"/>
              <a:pPr>
                <a:defRPr/>
              </a:pPr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483080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8BFA71-6FC6-4C40-8036-E28B2B95AD48}" type="slidenum">
              <a:rPr lang="en-AU" altLang="en-US"/>
              <a:pPr>
                <a:defRPr/>
              </a:pPr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725481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74ADC5-4707-4538-BC37-6BFED2E44A8B}" type="slidenum">
              <a:rPr lang="en-AU" altLang="en-US"/>
              <a:pPr>
                <a:defRPr/>
              </a:pPr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932853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EB7EA4-12CA-43FE-91AF-84D6519CE2EB}" type="slidenum">
              <a:rPr lang="en-AU" altLang="en-US"/>
              <a:pPr>
                <a:defRPr/>
              </a:pPr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525828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AU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2B2912-4D82-481E-857C-0FECAF0FC214}" type="slidenum">
              <a:rPr lang="en-AU" altLang="en-US"/>
              <a:pPr>
                <a:defRPr/>
              </a:pPr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78514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n-US" dirty="0" smtClean="0"/>
              <a:t>Click to edit Master text styles</a:t>
            </a:r>
          </a:p>
          <a:p>
            <a:pPr lvl="1"/>
            <a:r>
              <a:rPr lang="en-AU" altLang="en-US" dirty="0" smtClean="0"/>
              <a:t>Second level</a:t>
            </a:r>
          </a:p>
          <a:p>
            <a:pPr lvl="2"/>
            <a:r>
              <a:rPr lang="en-AU" altLang="en-US" dirty="0" smtClean="0"/>
              <a:t>Third level</a:t>
            </a:r>
          </a:p>
          <a:p>
            <a:pPr lvl="3"/>
            <a:r>
              <a:rPr lang="en-AU" altLang="en-US" dirty="0" smtClean="0"/>
              <a:t>Fourth level</a:t>
            </a:r>
          </a:p>
          <a:p>
            <a:pPr lvl="4"/>
            <a:r>
              <a:rPr lang="en-AU" alt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AU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AU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0F86412-D1EE-442F-B7B9-289CD3AC0E8F}" type="slidenum">
              <a:rPr lang="en-AU" altLang="en-US"/>
              <a:pPr>
                <a:defRPr/>
              </a:pPr>
              <a:t>‹#›</a:t>
            </a:fld>
            <a:endParaRPr lang="en-AU" alt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6691856"/>
            <a:ext cx="1572260" cy="1692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500" b="0" i="0" u="none" strike="noStrike" kern="1200" baseline="0" dirty="0" smtClean="0">
                <a:solidFill>
                  <a:schemeClr val="tx1"/>
                </a:solidFill>
                <a:latin typeface="Arial"/>
                <a:ea typeface="+mn-ea"/>
                <a:cs typeface="Arial"/>
              </a:rPr>
              <a:t>Eng_Prep_U3_SS_OldMotherHubbard</a:t>
            </a:r>
            <a:endParaRPr lang="en-US" sz="500" b="0" i="0" u="none" strike="noStrike" kern="1200" baseline="0" dirty="0" smtClean="0">
              <a:solidFill>
                <a:schemeClr val="tx1"/>
              </a:solidFill>
              <a:latin typeface="Arial"/>
              <a:ea typeface="+mn-ea"/>
              <a:cs typeface="Arial"/>
            </a:endParaRP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7750807" y="6583063"/>
            <a:ext cx="1308100" cy="228600"/>
          </a:xfrm>
          <a:prstGeom prst="rect">
            <a:avLst/>
          </a:prstGeom>
        </p:spPr>
      </p:pic>
      <p:pic>
        <p:nvPicPr>
          <p:cNvPr id="13" name="Picture 12" descr="C2CIcon.png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44" y="6525344"/>
            <a:ext cx="424150" cy="184018"/>
          </a:xfrm>
          <a:prstGeom prst="rect">
            <a:avLst/>
          </a:prstGeom>
        </p:spPr>
      </p:pic>
      <p:pic>
        <p:nvPicPr>
          <p:cNvPr id="14" name="Picture 13" descr="C:\Users\hxsch7\AppData\Local\Microsoft\Windows\Temporary Internet Files\Content.Word\DET2016.png"/>
          <p:cNvPicPr/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1200" y="6626176"/>
            <a:ext cx="1526400" cy="18720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453188"/>
          </a:xfrm>
          <a:solidFill>
            <a:srgbClr val="FF6600"/>
          </a:solidFill>
        </p:spPr>
        <p:txBody>
          <a:bodyPr anchor="t"/>
          <a:lstStyle/>
          <a:p>
            <a:pPr eaLnBrk="1" hangingPunct="1"/>
            <a:r>
              <a:rPr lang="en-AU" altLang="en-US" dirty="0" smtClean="0"/>
              <a:t/>
            </a:r>
            <a:br>
              <a:rPr lang="en-AU" altLang="en-US" dirty="0" smtClean="0"/>
            </a:br>
            <a:r>
              <a:rPr lang="en-AU" altLang="en-US" dirty="0" smtClean="0"/>
              <a:t>Old Mother Hubbard</a:t>
            </a:r>
          </a:p>
        </p:txBody>
      </p:sp>
      <p:pic>
        <p:nvPicPr>
          <p:cNvPr id="2051" name="Picture 1028" descr="EYE_U02_d5_ACT_hubardpic_art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362200"/>
            <a:ext cx="2362200" cy="207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EYE_U02_d5_ACT_hubardpic_art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0"/>
            <a:ext cx="8575675" cy="6469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EYE_U02_d5_ACT_hubardpic_art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938" y="0"/>
            <a:ext cx="8631237" cy="645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EYE_U02_d5_ACT_hubardpic_art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813" y="44450"/>
            <a:ext cx="8542337" cy="6408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EYE_U02_d5_ACT_hubardpic_art0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400" y="38100"/>
            <a:ext cx="8540750" cy="6415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4" descr="EYE_U02_d5_ACT_hubardpic_art0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400" y="38100"/>
            <a:ext cx="8613775" cy="6469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4" descr="EYE_U02_d5_ACT_hubardpic_art0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0"/>
            <a:ext cx="8664575" cy="6507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5ff5e9ad5a15d43c3a9b9f64880e82e9248ca56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0</Words>
  <Application>Microsoft Office PowerPoint</Application>
  <PresentationFormat>On-screen Show (4:3)</PresentationFormat>
  <Paragraphs>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Default Design</vt:lpstr>
      <vt:lpstr> Old Mother Hubbard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Education Queensland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Old Mother Hubbard</dc:title>
  <dc:creator>Elizabeth Kable</dc:creator>
  <cp:lastModifiedBy>VARGA, Joanna</cp:lastModifiedBy>
  <cp:revision>14</cp:revision>
  <dcterms:created xsi:type="dcterms:W3CDTF">2007-11-05T03:42:39Z</dcterms:created>
  <dcterms:modified xsi:type="dcterms:W3CDTF">2016-11-10T00:16:41Z</dcterms:modified>
</cp:coreProperties>
</file>